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1"/>
  </p:notesMasterIdLst>
  <p:handoutMasterIdLst>
    <p:handoutMasterId r:id="rId172"/>
  </p:handoutMasterIdLst>
  <p:sldIdLst>
    <p:sldId id="256" r:id="rId2"/>
    <p:sldId id="861" r:id="rId3"/>
    <p:sldId id="644" r:id="rId4"/>
    <p:sldId id="645" r:id="rId5"/>
    <p:sldId id="267" r:id="rId6"/>
    <p:sldId id="707" r:id="rId7"/>
    <p:sldId id="778" r:id="rId8"/>
    <p:sldId id="782" r:id="rId9"/>
    <p:sldId id="779" r:id="rId10"/>
    <p:sldId id="780" r:id="rId11"/>
    <p:sldId id="691" r:id="rId12"/>
    <p:sldId id="699" r:id="rId13"/>
    <p:sldId id="700" r:id="rId14"/>
    <p:sldId id="697" r:id="rId15"/>
    <p:sldId id="692" r:id="rId16"/>
    <p:sldId id="701" r:id="rId17"/>
    <p:sldId id="703" r:id="rId18"/>
    <p:sldId id="702" r:id="rId19"/>
    <p:sldId id="694" r:id="rId20"/>
    <p:sldId id="695" r:id="rId21"/>
    <p:sldId id="696" r:id="rId22"/>
    <p:sldId id="910" r:id="rId23"/>
    <p:sldId id="912" r:id="rId24"/>
    <p:sldId id="911" r:id="rId25"/>
    <p:sldId id="957" r:id="rId26"/>
    <p:sldId id="913" r:id="rId27"/>
    <p:sldId id="914" r:id="rId28"/>
    <p:sldId id="952" r:id="rId29"/>
    <p:sldId id="954" r:id="rId30"/>
    <p:sldId id="956" r:id="rId31"/>
    <p:sldId id="955" r:id="rId32"/>
    <p:sldId id="966" r:id="rId33"/>
    <p:sldId id="915" r:id="rId34"/>
    <p:sldId id="916" r:id="rId35"/>
    <p:sldId id="965" r:id="rId36"/>
    <p:sldId id="963" r:id="rId37"/>
    <p:sldId id="919" r:id="rId38"/>
    <p:sldId id="920" r:id="rId39"/>
    <p:sldId id="921" r:id="rId40"/>
    <p:sldId id="922" r:id="rId41"/>
    <p:sldId id="924" r:id="rId42"/>
    <p:sldId id="925" r:id="rId43"/>
    <p:sldId id="926" r:id="rId44"/>
    <p:sldId id="923" r:id="rId45"/>
    <p:sldId id="974" r:id="rId46"/>
    <p:sldId id="967" r:id="rId47"/>
    <p:sldId id="928" r:id="rId48"/>
    <p:sldId id="968" r:id="rId49"/>
    <p:sldId id="971" r:id="rId50"/>
    <p:sldId id="972" r:id="rId51"/>
    <p:sldId id="973" r:id="rId52"/>
    <p:sldId id="975" r:id="rId53"/>
    <p:sldId id="977" r:id="rId54"/>
    <p:sldId id="978" r:id="rId55"/>
    <p:sldId id="929" r:id="rId56"/>
    <p:sldId id="976" r:id="rId57"/>
    <p:sldId id="652" r:id="rId58"/>
    <p:sldId id="814" r:id="rId59"/>
    <p:sldId id="819" r:id="rId60"/>
    <p:sldId id="820" r:id="rId61"/>
    <p:sldId id="821" r:id="rId62"/>
    <p:sldId id="818" r:id="rId63"/>
    <p:sldId id="823" r:id="rId64"/>
    <p:sldId id="822" r:id="rId65"/>
    <p:sldId id="838" r:id="rId66"/>
    <p:sldId id="871" r:id="rId67"/>
    <p:sldId id="840" r:id="rId68"/>
    <p:sldId id="839" r:id="rId69"/>
    <p:sldId id="970" r:id="rId70"/>
    <p:sldId id="950" r:id="rId71"/>
    <p:sldId id="841" r:id="rId72"/>
    <p:sldId id="862" r:id="rId73"/>
    <p:sldId id="863" r:id="rId74"/>
    <p:sldId id="850" r:id="rId75"/>
    <p:sldId id="852" r:id="rId76"/>
    <p:sldId id="851" r:id="rId77"/>
    <p:sldId id="842" r:id="rId78"/>
    <p:sldId id="874" r:id="rId79"/>
    <p:sldId id="846" r:id="rId80"/>
    <p:sldId id="853" r:id="rId81"/>
    <p:sldId id="876" r:id="rId82"/>
    <p:sldId id="908" r:id="rId83"/>
    <p:sldId id="875" r:id="rId84"/>
    <p:sldId id="872" r:id="rId85"/>
    <p:sldId id="873" r:id="rId86"/>
    <p:sldId id="855" r:id="rId87"/>
    <p:sldId id="857" r:id="rId88"/>
    <p:sldId id="856" r:id="rId89"/>
    <p:sldId id="969" r:id="rId90"/>
    <p:sldId id="858" r:id="rId91"/>
    <p:sldId id="909" r:id="rId92"/>
    <p:sldId id="859" r:id="rId93"/>
    <p:sldId id="860" r:id="rId94"/>
    <p:sldId id="864" r:id="rId95"/>
    <p:sldId id="866" r:id="rId96"/>
    <p:sldId id="867" r:id="rId97"/>
    <p:sldId id="868" r:id="rId98"/>
    <p:sldId id="869" r:id="rId99"/>
    <p:sldId id="870" r:id="rId100"/>
    <p:sldId id="678" r:id="rId101"/>
    <p:sldId id="844" r:id="rId102"/>
    <p:sldId id="917" r:id="rId103"/>
    <p:sldId id="888" r:id="rId104"/>
    <p:sldId id="887" r:id="rId105"/>
    <p:sldId id="884" r:id="rId106"/>
    <p:sldId id="883" r:id="rId107"/>
    <p:sldId id="885" r:id="rId108"/>
    <p:sldId id="901" r:id="rId109"/>
    <p:sldId id="881" r:id="rId110"/>
    <p:sldId id="886" r:id="rId111"/>
    <p:sldId id="899" r:id="rId112"/>
    <p:sldId id="889" r:id="rId113"/>
    <p:sldId id="890" r:id="rId114"/>
    <p:sldId id="891" r:id="rId115"/>
    <p:sldId id="896" r:id="rId116"/>
    <p:sldId id="892" r:id="rId117"/>
    <p:sldId id="893" r:id="rId118"/>
    <p:sldId id="894" r:id="rId119"/>
    <p:sldId id="895" r:id="rId120"/>
    <p:sldId id="898" r:id="rId121"/>
    <p:sldId id="900" r:id="rId122"/>
    <p:sldId id="902" r:id="rId123"/>
    <p:sldId id="903" r:id="rId124"/>
    <p:sldId id="958" r:id="rId125"/>
    <p:sldId id="904" r:id="rId126"/>
    <p:sldId id="905" r:id="rId127"/>
    <p:sldId id="906" r:id="rId128"/>
    <p:sldId id="907" r:id="rId129"/>
    <p:sldId id="787" r:id="rId130"/>
    <p:sldId id="720" r:id="rId131"/>
    <p:sldId id="738" r:id="rId132"/>
    <p:sldId id="745" r:id="rId133"/>
    <p:sldId id="722" r:id="rId134"/>
    <p:sldId id="960" r:id="rId135"/>
    <p:sldId id="724" r:id="rId136"/>
    <p:sldId id="725" r:id="rId137"/>
    <p:sldId id="727" r:id="rId138"/>
    <p:sldId id="726" r:id="rId139"/>
    <p:sldId id="728" r:id="rId140"/>
    <p:sldId id="721" r:id="rId141"/>
    <p:sldId id="746" r:id="rId142"/>
    <p:sldId id="729" r:id="rId143"/>
    <p:sldId id="730" r:id="rId144"/>
    <p:sldId id="737" r:id="rId145"/>
    <p:sldId id="731" r:id="rId146"/>
    <p:sldId id="732" r:id="rId147"/>
    <p:sldId id="733" r:id="rId148"/>
    <p:sldId id="736" r:id="rId149"/>
    <p:sldId id="735" r:id="rId150"/>
    <p:sldId id="930" r:id="rId151"/>
    <p:sldId id="931" r:id="rId152"/>
    <p:sldId id="932" r:id="rId153"/>
    <p:sldId id="935" r:id="rId154"/>
    <p:sldId id="936" r:id="rId155"/>
    <p:sldId id="937" r:id="rId156"/>
    <p:sldId id="938" r:id="rId157"/>
    <p:sldId id="940" r:id="rId158"/>
    <p:sldId id="941" r:id="rId159"/>
    <p:sldId id="939" r:id="rId160"/>
    <p:sldId id="943" r:id="rId161"/>
    <p:sldId id="944" r:id="rId162"/>
    <p:sldId id="945" r:id="rId163"/>
    <p:sldId id="946" r:id="rId164"/>
    <p:sldId id="947" r:id="rId165"/>
    <p:sldId id="949" r:id="rId166"/>
    <p:sldId id="961" r:id="rId167"/>
    <p:sldId id="979" r:id="rId168"/>
    <p:sldId id="981" r:id="rId169"/>
    <p:sldId id="980" r:id="rId170"/>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9B617E-EE3F-4AAA-9381-36BBE1B8C7A2}" v="39093" dt="2022-03-30T09:54:06.941"/>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6090" autoAdjust="0"/>
  </p:normalViewPr>
  <p:slideViewPr>
    <p:cSldViewPr showGuides="1">
      <p:cViewPr varScale="1">
        <p:scale>
          <a:sx n="102" d="100"/>
          <a:sy n="102" d="100"/>
        </p:scale>
        <p:origin x="798" y="72"/>
      </p:cViewPr>
      <p:guideLst>
        <p:guide orient="horz" pos="2160"/>
        <p:guide pos="3839"/>
        <p:guide pos="1007"/>
      </p:guideLst>
    </p:cSldViewPr>
  </p:slideViewPr>
  <p:outlineViewPr>
    <p:cViewPr>
      <p:scale>
        <a:sx n="33" d="100"/>
        <a:sy n="33" d="100"/>
      </p:scale>
      <p:origin x="0" y="-11394"/>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microsoft.com/office/2016/11/relationships/changesInfo" Target="changesInfos/changesInfo1.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79"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30T09:54:06.941" v="139948"/>
      <pc:docMkLst>
        <pc:docMk/>
      </pc:docMkLst>
      <pc:sldChg chg="addSp delSp modSp mod">
        <pc:chgData name="Paul Easter" userId="6549cd31feb53bc1" providerId="LiveId" clId="{E19B617E-EE3F-4AAA-9381-36BBE1B8C7A2}" dt="2022-03-27T18:56:10.902" v="134990" actId="1076"/>
        <pc:sldMkLst>
          <pc:docMk/>
          <pc:sldMk cId="506761459" sldId="256"/>
        </pc:sldMkLst>
        <pc:spChg chg="mod">
          <ac:chgData name="Paul Easter" userId="6549cd31feb53bc1" providerId="LiveId" clId="{E19B617E-EE3F-4AAA-9381-36BBE1B8C7A2}" dt="2022-03-15T17:02:16.296" v="89754" actId="20577"/>
          <ac:spMkLst>
            <pc:docMk/>
            <pc:sldMk cId="506761459" sldId="256"/>
            <ac:spMk id="2" creationId="{00000000-0000-0000-0000-000000000000}"/>
          </ac:spMkLst>
        </pc:spChg>
        <pc:spChg chg="mod">
          <ac:chgData name="Paul Easter" userId="6549cd31feb53bc1" providerId="LiveId" clId="{E19B617E-EE3F-4AAA-9381-36BBE1B8C7A2}" dt="2022-03-15T17:04:42.891" v="89771"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3-15T03:05:57.163" v="83961"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27T18:56:10.902" v="134990"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15T17:04:56.144" v="89773"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3-15T04:14:23.105" v="83964" actId="47"/>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del mod">
        <pc:chgData name="Paul Easter" userId="6549cd31feb53bc1" providerId="LiveId" clId="{E19B617E-EE3F-4AAA-9381-36BBE1B8C7A2}" dt="2022-03-30T04:28:09.900" v="139885" actId="2696"/>
        <pc:sldMkLst>
          <pc:docMk/>
          <pc:sldMk cId="2204889171" sldId="413"/>
        </pc:sldMkLst>
        <pc:spChg chg="add del">
          <ac:chgData name="Paul Easter" userId="6549cd31feb53bc1" providerId="LiveId" clId="{E19B617E-EE3F-4AAA-9381-36BBE1B8C7A2}" dt="2022-03-30T04:22:00.003" v="139823"/>
          <ac:spMkLst>
            <pc:docMk/>
            <pc:sldMk cId="2204889171" sldId="413"/>
            <ac:spMk id="2" creationId="{AA5DFFC5-2E4B-46F3-8834-0B07716C9E9F}"/>
          </ac:spMkLst>
        </pc:spChg>
        <pc:spChg chg="add del">
          <ac:chgData name="Paul Easter" userId="6549cd31feb53bc1" providerId="LiveId" clId="{E19B617E-EE3F-4AAA-9381-36BBE1B8C7A2}" dt="2022-03-30T04:22:10.747" v="139825"/>
          <ac:spMkLst>
            <pc:docMk/>
            <pc:sldMk cId="2204889171" sldId="413"/>
            <ac:spMk id="3" creationId="{E4839387-235D-4EC8-AF26-AF5501C2D212}"/>
          </ac:spMkLst>
        </pc:spChg>
        <pc:spChg chg="add del">
          <ac:chgData name="Paul Easter" userId="6549cd31feb53bc1" providerId="LiveId" clId="{E19B617E-EE3F-4AAA-9381-36BBE1B8C7A2}" dt="2022-03-30T04:22:52.853" v="139827"/>
          <ac:spMkLst>
            <pc:docMk/>
            <pc:sldMk cId="2204889171" sldId="413"/>
            <ac:spMk id="4" creationId="{EA15EB4D-18A3-4C97-A184-2A794D88D022}"/>
          </ac:spMkLst>
        </pc:spChg>
        <pc:spChg chg="add del">
          <ac:chgData name="Paul Easter" userId="6549cd31feb53bc1" providerId="LiveId" clId="{E19B617E-EE3F-4AAA-9381-36BBE1B8C7A2}" dt="2022-03-30T04:22:55.342" v="139829"/>
          <ac:spMkLst>
            <pc:docMk/>
            <pc:sldMk cId="2204889171" sldId="413"/>
            <ac:spMk id="5" creationId="{B353E32C-7916-433B-9C06-6FAF748B0477}"/>
          </ac:spMkLst>
        </pc:spChg>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add mod">
          <ac:chgData name="Paul Easter" userId="6549cd31feb53bc1" providerId="LiveId" clId="{E19B617E-EE3F-4AAA-9381-36BBE1B8C7A2}" dt="2022-03-30T04:24:51.075" v="139855"/>
          <ac:spMkLst>
            <pc:docMk/>
            <pc:sldMk cId="2204889171" sldId="413"/>
            <ac:spMk id="11" creationId="{A63883DC-0F26-44BB-A362-F1DD3AFD0B56}"/>
          </ac:spMkLst>
        </pc:spChg>
        <pc:spChg chg="add del mod">
          <ac:chgData name="Paul Easter" userId="6549cd31feb53bc1" providerId="LiveId" clId="{E19B617E-EE3F-4AAA-9381-36BBE1B8C7A2}" dt="2022-03-23T15:45:22.678" v="132417" actId="478"/>
          <ac:spMkLst>
            <pc:docMk/>
            <pc:sldMk cId="2204889171" sldId="413"/>
            <ac:spMk id="11" creationId="{ED2ED62E-8242-413C-AA22-01664FDA9DFC}"/>
          </ac:spMkLst>
        </pc:spChg>
        <pc:spChg chg="add del mod">
          <ac:chgData name="Paul Easter" userId="6549cd31feb53bc1" providerId="LiveId" clId="{E19B617E-EE3F-4AAA-9381-36BBE1B8C7A2}" dt="2022-03-30T04:21:16.821" v="139816" actId="478"/>
          <ac:spMkLst>
            <pc:docMk/>
            <pc:sldMk cId="2204889171" sldId="413"/>
            <ac:spMk id="12" creationId="{6C705F3A-C499-499C-A140-A48F404F6C03}"/>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3-30T04:21:07.915" v="139814" actId="20577"/>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del mod">
          <ac:chgData name="Paul Easter" userId="6549cd31feb53bc1" providerId="LiveId" clId="{E19B617E-EE3F-4AAA-9381-36BBE1B8C7A2}" dt="2022-03-30T04:21:11.210" v="139815" actId="478"/>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5T04:14:23.105" v="83964" actId="4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del mod">
        <pc:chgData name="Paul Easter" userId="6549cd31feb53bc1" providerId="LiveId" clId="{E19B617E-EE3F-4AAA-9381-36BBE1B8C7A2}" dt="2022-03-15T04:14:23.105" v="83964" actId="47"/>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del mod ord">
        <pc:chgData name="Paul Easter" userId="6549cd31feb53bc1" providerId="LiveId" clId="{E19B617E-EE3F-4AAA-9381-36BBE1B8C7A2}" dt="2022-03-15T04:14:23.105" v="83964" actId="47"/>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del mod ord">
        <pc:chgData name="Paul Easter" userId="6549cd31feb53bc1" providerId="LiveId" clId="{E19B617E-EE3F-4AAA-9381-36BBE1B8C7A2}" dt="2022-03-15T04:14:23.105" v="83964" actId="4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del mod ord">
        <pc:chgData name="Paul Easter" userId="6549cd31feb53bc1" providerId="LiveId" clId="{E19B617E-EE3F-4AAA-9381-36BBE1B8C7A2}" dt="2022-03-15T04:14:23.105" v="83964" actId="4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del mod ord">
        <pc:chgData name="Paul Easter" userId="6549cd31feb53bc1" providerId="LiveId" clId="{E19B617E-EE3F-4AAA-9381-36BBE1B8C7A2}" dt="2022-03-15T04:14:23.105" v="83964" actId="4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del mod ord">
        <pc:chgData name="Paul Easter" userId="6549cd31feb53bc1" providerId="LiveId" clId="{E19B617E-EE3F-4AAA-9381-36BBE1B8C7A2}" dt="2022-03-15T04:14:23.105" v="83964" actId="47"/>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del mod ord">
        <pc:chgData name="Paul Easter" userId="6549cd31feb53bc1" providerId="LiveId" clId="{E19B617E-EE3F-4AAA-9381-36BBE1B8C7A2}" dt="2022-03-15T04:14:23.105" v="83964" actId="47"/>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del mod">
        <pc:chgData name="Paul Easter" userId="6549cd31feb53bc1" providerId="LiveId" clId="{E19B617E-EE3F-4AAA-9381-36BBE1B8C7A2}" dt="2022-03-15T04:14:23.105" v="83964" actId="4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del mod">
        <pc:chgData name="Paul Easter" userId="6549cd31feb53bc1" providerId="LiveId" clId="{E19B617E-EE3F-4AAA-9381-36BBE1B8C7A2}" dt="2022-03-15T04:14:23.105" v="83964" actId="47"/>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del mod">
        <pc:chgData name="Paul Easter" userId="6549cd31feb53bc1" providerId="LiveId" clId="{E19B617E-EE3F-4AAA-9381-36BBE1B8C7A2}" dt="2022-03-15T04:14:23.105" v="83964" actId="4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del mod">
        <pc:chgData name="Paul Easter" userId="6549cd31feb53bc1" providerId="LiveId" clId="{E19B617E-EE3F-4AAA-9381-36BBE1B8C7A2}" dt="2022-03-15T04:14:23.105" v="83964" actId="47"/>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del mod ord">
        <pc:chgData name="Paul Easter" userId="6549cd31feb53bc1" providerId="LiveId" clId="{E19B617E-EE3F-4AAA-9381-36BBE1B8C7A2}" dt="2022-03-15T04:14:23.105" v="83964" actId="47"/>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del mod">
        <pc:chgData name="Paul Easter" userId="6549cd31feb53bc1" providerId="LiveId" clId="{E19B617E-EE3F-4AAA-9381-36BBE1B8C7A2}" dt="2022-03-15T04:14:23.105" v="83964" actId="4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del mod ord">
        <pc:chgData name="Paul Easter" userId="6549cd31feb53bc1" providerId="LiveId" clId="{E19B617E-EE3F-4AAA-9381-36BBE1B8C7A2}" dt="2022-03-15T04:14:23.105" v="83964" actId="47"/>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del mod ord">
        <pc:chgData name="Paul Easter" userId="6549cd31feb53bc1" providerId="LiveId" clId="{E19B617E-EE3F-4AAA-9381-36BBE1B8C7A2}" dt="2022-03-15T04:14:23.105" v="83964" actId="47"/>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del mod">
        <pc:chgData name="Paul Easter" userId="6549cd31feb53bc1" providerId="LiveId" clId="{E19B617E-EE3F-4AAA-9381-36BBE1B8C7A2}" dt="2022-03-15T04:14:23.105" v="83964" actId="4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del mod ord">
        <pc:chgData name="Paul Easter" userId="6549cd31feb53bc1" providerId="LiveId" clId="{E19B617E-EE3F-4AAA-9381-36BBE1B8C7A2}" dt="2022-03-15T04:14:23.105" v="83964" actId="47"/>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del mod">
        <pc:chgData name="Paul Easter" userId="6549cd31feb53bc1" providerId="LiveId" clId="{E19B617E-EE3F-4AAA-9381-36BBE1B8C7A2}" dt="2022-03-15T04:14:23.105" v="83964" actId="4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del mod ord">
        <pc:chgData name="Paul Easter" userId="6549cd31feb53bc1" providerId="LiveId" clId="{E19B617E-EE3F-4AAA-9381-36BBE1B8C7A2}" dt="2022-03-15T04:14:23.105" v="83964" actId="47"/>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del mod ord">
        <pc:chgData name="Paul Easter" userId="6549cd31feb53bc1" providerId="LiveId" clId="{E19B617E-EE3F-4AAA-9381-36BBE1B8C7A2}" dt="2022-03-15T04:14:23.105" v="83964" actId="47"/>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del mod">
        <pc:chgData name="Paul Easter" userId="6549cd31feb53bc1" providerId="LiveId" clId="{E19B617E-EE3F-4AAA-9381-36BBE1B8C7A2}" dt="2022-03-15T04:14:23.105" v="83964" actId="4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del">
        <pc:chgData name="Paul Easter" userId="6549cd31feb53bc1" providerId="LiveId" clId="{E19B617E-EE3F-4AAA-9381-36BBE1B8C7A2}" dt="2022-03-15T04:14:23.105" v="83964" actId="47"/>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del">
        <pc:chgData name="Paul Easter" userId="6549cd31feb53bc1" providerId="LiveId" clId="{E19B617E-EE3F-4AAA-9381-36BBE1B8C7A2}" dt="2022-03-15T04:14:23.105" v="83964" actId="47"/>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del mod ord">
        <pc:chgData name="Paul Easter" userId="6549cd31feb53bc1" providerId="LiveId" clId="{E19B617E-EE3F-4AAA-9381-36BBE1B8C7A2}" dt="2022-03-15T04:14:23.105" v="83964" actId="4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del ord">
        <pc:chgData name="Paul Easter" userId="6549cd31feb53bc1" providerId="LiveId" clId="{E19B617E-EE3F-4AAA-9381-36BBE1B8C7A2}" dt="2022-03-15T03:07:53.532" v="83962" actId="47"/>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del mod">
        <pc:chgData name="Paul Easter" userId="6549cd31feb53bc1" providerId="LiveId" clId="{E19B617E-EE3F-4AAA-9381-36BBE1B8C7A2}" dt="2022-03-15T04:14:23.105" v="83964" actId="47"/>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del mod ord">
        <pc:chgData name="Paul Easter" userId="6549cd31feb53bc1" providerId="LiveId" clId="{E19B617E-EE3F-4AAA-9381-36BBE1B8C7A2}" dt="2022-03-15T04:14:23.105" v="83964" actId="47"/>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del mod ord">
        <pc:chgData name="Paul Easter" userId="6549cd31feb53bc1" providerId="LiveId" clId="{E19B617E-EE3F-4AAA-9381-36BBE1B8C7A2}" dt="2022-03-15T04:14:23.105" v="83964" actId="47"/>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del mod ord">
        <pc:chgData name="Paul Easter" userId="6549cd31feb53bc1" providerId="LiveId" clId="{E19B617E-EE3F-4AAA-9381-36BBE1B8C7A2}" dt="2022-03-15T04:14:23.105" v="83964" actId="4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del mod">
        <pc:chgData name="Paul Easter" userId="6549cd31feb53bc1" providerId="LiveId" clId="{E19B617E-EE3F-4AAA-9381-36BBE1B8C7A2}" dt="2022-03-15T04:14:23.105" v="83964" actId="47"/>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del mod ord">
        <pc:chgData name="Paul Easter" userId="6549cd31feb53bc1" providerId="LiveId" clId="{E19B617E-EE3F-4AAA-9381-36BBE1B8C7A2}" dt="2022-03-15T04:14:23.105" v="83964" actId="47"/>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del mod ord">
        <pc:chgData name="Paul Easter" userId="6549cd31feb53bc1" providerId="LiveId" clId="{E19B617E-EE3F-4AAA-9381-36BBE1B8C7A2}" dt="2022-03-15T04:14:23.105" v="83964" actId="47"/>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del">
        <pc:chgData name="Paul Easter" userId="6549cd31feb53bc1" providerId="LiveId" clId="{E19B617E-EE3F-4AAA-9381-36BBE1B8C7A2}" dt="2022-03-15T04:14:23.105" v="83964" actId="4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del">
        <pc:chgData name="Paul Easter" userId="6549cd31feb53bc1" providerId="LiveId" clId="{E19B617E-EE3F-4AAA-9381-36BBE1B8C7A2}" dt="2022-03-15T04:14:23.105" v="83964" actId="47"/>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959110645" sldId="636"/>
        </pc:sldMkLst>
      </pc:sldChg>
      <pc:sldChg chg="add del">
        <pc:chgData name="Paul Easter" userId="6549cd31feb53bc1" providerId="LiveId" clId="{E19B617E-EE3F-4AAA-9381-36BBE1B8C7A2}" dt="2022-03-15T04:14:23.105" v="83964" actId="47"/>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del">
        <pc:chgData name="Paul Easter" userId="6549cd31feb53bc1" providerId="LiveId" clId="{E19B617E-EE3F-4AAA-9381-36BBE1B8C7A2}" dt="2022-03-15T04:14:23.105" v="83964" actId="47"/>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del">
        <pc:chgData name="Paul Easter" userId="6549cd31feb53bc1" providerId="LiveId" clId="{E19B617E-EE3F-4AAA-9381-36BBE1B8C7A2}" dt="2022-03-15T04:14:23.105" v="83964" actId="47"/>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del">
        <pc:chgData name="Paul Easter" userId="6549cd31feb53bc1" providerId="LiveId" clId="{E19B617E-EE3F-4AAA-9381-36BBE1B8C7A2}" dt="2022-03-27T04:19:47.250" v="132425"/>
        <pc:sldMkLst>
          <pc:docMk/>
          <pc:sldMk cId="1330200599" sldId="644"/>
        </pc:sldMkLst>
      </pc:sldChg>
      <pc:sldChg chg="add del">
        <pc:chgData name="Paul Easter" userId="6549cd31feb53bc1" providerId="LiveId" clId="{E19B617E-EE3F-4AAA-9381-36BBE1B8C7A2}" dt="2022-03-15T04:14:23.105" v="83964" actId="47"/>
        <pc:sldMkLst>
          <pc:docMk/>
          <pc:sldMk cId="4261772467" sldId="644"/>
        </pc:sldMkLst>
      </pc:sldChg>
      <pc:sldChg chg="add del">
        <pc:chgData name="Paul Easter" userId="6549cd31feb53bc1" providerId="LiveId" clId="{E19B617E-EE3F-4AAA-9381-36BBE1B8C7A2}" dt="2022-03-15T04:14:23.105" v="83964" actId="47"/>
        <pc:sldMkLst>
          <pc:docMk/>
          <pc:sldMk cId="2967952025" sldId="645"/>
        </pc:sldMkLst>
      </pc:sldChg>
      <pc:sldChg chg="modSp add mod">
        <pc:chgData name="Paul Easter" userId="6549cd31feb53bc1" providerId="LiveId" clId="{E19B617E-EE3F-4AAA-9381-36BBE1B8C7A2}" dt="2022-03-29T10:18:44.366" v="134991"/>
        <pc:sldMkLst>
          <pc:docMk/>
          <pc:sldMk cId="4260573123" sldId="645"/>
        </pc:sldMkLst>
        <pc:spChg chg="mod">
          <ac:chgData name="Paul Easter" userId="6549cd31feb53bc1" providerId="LiveId" clId="{E19B617E-EE3F-4AAA-9381-36BBE1B8C7A2}" dt="2022-03-29T10:18:44.366" v="134991"/>
          <ac:spMkLst>
            <pc:docMk/>
            <pc:sldMk cId="4260573123" sldId="645"/>
            <ac:spMk id="4" creationId="{03287C0B-7E30-4D98-BAD6-34DE74AB915C}"/>
          </ac:spMkLst>
        </pc:spChg>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del">
        <pc:chgData name="Paul Easter" userId="6549cd31feb53bc1" providerId="LiveId" clId="{E19B617E-EE3F-4AAA-9381-36BBE1B8C7A2}" dt="2022-03-15T04:14:23.105" v="83964" actId="47"/>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2648058534" sldId="648"/>
        </pc:sldMkLst>
      </pc:sldChg>
      <pc:sldChg chg="add del">
        <pc:chgData name="Paul Easter" userId="6549cd31feb53bc1" providerId="LiveId" clId="{E19B617E-EE3F-4AAA-9381-36BBE1B8C7A2}" dt="2022-03-15T04:14:23.105" v="83964" actId="47"/>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del mod ord">
        <pc:chgData name="Paul Easter" userId="6549cd31feb53bc1" providerId="LiveId" clId="{E19B617E-EE3F-4AAA-9381-36BBE1B8C7A2}" dt="2022-03-15T04:14:23.105" v="83964" actId="47"/>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del mod ord">
        <pc:chgData name="Paul Easter" userId="6549cd31feb53bc1" providerId="LiveId" clId="{E19B617E-EE3F-4AAA-9381-36BBE1B8C7A2}" dt="2022-03-15T04:14:23.105" v="83964" actId="4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27T10:06:03.303" v="134246" actId="20577"/>
        <pc:sldMkLst>
          <pc:docMk/>
          <pc:sldMk cId="2751511541" sldId="652"/>
        </pc:sldMkLst>
        <pc:spChg chg="mod">
          <ac:chgData name="Paul Easter" userId="6549cd31feb53bc1" providerId="LiveId" clId="{E19B617E-EE3F-4AAA-9381-36BBE1B8C7A2}" dt="2022-03-27T10:06:03.303" v="134246" actId="20577"/>
          <ac:spMkLst>
            <pc:docMk/>
            <pc:sldMk cId="2751511541" sldId="652"/>
            <ac:spMk id="5" creationId="{36139819-1AD4-4DCD-95F0-18D759EC04EA}"/>
          </ac:spMkLst>
        </pc:spChg>
        <pc:spChg chg="mod">
          <ac:chgData name="Paul Easter" userId="6549cd31feb53bc1" providerId="LiveId" clId="{E19B617E-EE3F-4AAA-9381-36BBE1B8C7A2}" dt="2022-03-18T14:33:06.742" v="126055"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del">
        <pc:chgData name="Paul Easter" userId="6549cd31feb53bc1" providerId="LiveId" clId="{E19B617E-EE3F-4AAA-9381-36BBE1B8C7A2}" dt="2022-03-15T04:14:23.105" v="83964" actId="47"/>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del mod ord">
        <pc:chgData name="Paul Easter" userId="6549cd31feb53bc1" providerId="LiveId" clId="{E19B617E-EE3F-4AAA-9381-36BBE1B8C7A2}" dt="2022-03-15T04:14:23.105" v="83964" actId="47"/>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del mod">
        <pc:chgData name="Paul Easter" userId="6549cd31feb53bc1" providerId="LiveId" clId="{E19B617E-EE3F-4AAA-9381-36BBE1B8C7A2}" dt="2022-03-15T04:14:23.105" v="83964" actId="47"/>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del mod">
        <pc:chgData name="Paul Easter" userId="6549cd31feb53bc1" providerId="LiveId" clId="{E19B617E-EE3F-4AAA-9381-36BBE1B8C7A2}" dt="2022-03-15T04:14:23.105" v="83964" actId="47"/>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27T10:11:05.941" v="134452" actId="20577"/>
        <pc:sldMkLst>
          <pc:docMk/>
          <pc:sldMk cId="623300742" sldId="678"/>
        </pc:sldMkLst>
        <pc:spChg chg="mod">
          <ac:chgData name="Paul Easter" userId="6549cd31feb53bc1" providerId="LiveId" clId="{E19B617E-EE3F-4AAA-9381-36BBE1B8C7A2}" dt="2022-03-27T10:11:05.941" v="134452" actId="20577"/>
          <ac:spMkLst>
            <pc:docMk/>
            <pc:sldMk cId="623300742" sldId="678"/>
            <ac:spMk id="5" creationId="{36139819-1AD4-4DCD-95F0-18D759EC04EA}"/>
          </ac:spMkLst>
        </pc:spChg>
        <pc:spChg chg="mod">
          <ac:chgData name="Paul Easter" userId="6549cd31feb53bc1" providerId="LiveId" clId="{E19B617E-EE3F-4AAA-9381-36BBE1B8C7A2}" dt="2022-03-18T14:32:48.455" v="12605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del mod">
        <pc:chgData name="Paul Easter" userId="6549cd31feb53bc1" providerId="LiveId" clId="{E19B617E-EE3F-4AAA-9381-36BBE1B8C7A2}" dt="2022-03-15T04:14:23.105" v="83964" actId="4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del mod">
        <pc:chgData name="Paul Easter" userId="6549cd31feb53bc1" providerId="LiveId" clId="{E19B617E-EE3F-4AAA-9381-36BBE1B8C7A2}" dt="2022-03-15T04:14:23.105" v="83964" actId="4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del mod">
        <pc:chgData name="Paul Easter" userId="6549cd31feb53bc1" providerId="LiveId" clId="{E19B617E-EE3F-4AAA-9381-36BBE1B8C7A2}" dt="2022-03-15T04:14:23.105" v="83964" actId="4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del mod">
        <pc:chgData name="Paul Easter" userId="6549cd31feb53bc1" providerId="LiveId" clId="{E19B617E-EE3F-4AAA-9381-36BBE1B8C7A2}" dt="2022-03-15T04:14:23.105" v="83964" actId="4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del mod">
        <pc:chgData name="Paul Easter" userId="6549cd31feb53bc1" providerId="LiveId" clId="{E19B617E-EE3F-4AAA-9381-36BBE1B8C7A2}" dt="2022-03-15T04:14:23.105" v="83964" actId="47"/>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del mod">
        <pc:chgData name="Paul Easter" userId="6549cd31feb53bc1" providerId="LiveId" clId="{E19B617E-EE3F-4AAA-9381-36BBE1B8C7A2}" dt="2022-03-15T04:14:23.105" v="83964" actId="47"/>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del mod">
        <pc:chgData name="Paul Easter" userId="6549cd31feb53bc1" providerId="LiveId" clId="{E19B617E-EE3F-4AAA-9381-36BBE1B8C7A2}" dt="2022-03-15T04:14:23.105" v="83964" actId="47"/>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del mod">
        <pc:chgData name="Paul Easter" userId="6549cd31feb53bc1" providerId="LiveId" clId="{E19B617E-EE3F-4AAA-9381-36BBE1B8C7A2}" dt="2022-03-15T04:14:23.105" v="83964" actId="4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19T05:36:15.398" v="126797" actId="20577"/>
        <pc:sldMkLst>
          <pc:docMk/>
          <pc:sldMk cId="2727343258" sldId="700"/>
        </pc:sldMkLst>
        <pc:spChg chg="mod">
          <ac:chgData name="Paul Easter" userId="6549cd31feb53bc1" providerId="LiveId" clId="{E19B617E-EE3F-4AAA-9381-36BBE1B8C7A2}" dt="2022-03-19T05:36:15.398" v="126797" actId="20577"/>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27T09:59:10.457" v="134056"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mod">
          <ac:chgData name="Paul Easter" userId="6549cd31feb53bc1" providerId="LiveId" clId="{E19B617E-EE3F-4AAA-9381-36BBE1B8C7A2}" dt="2022-03-27T09:59:10.457" v="134056" actId="20577"/>
          <ac:spMkLst>
            <pc:docMk/>
            <pc:sldMk cId="2549280199" sldId="707"/>
            <ac:spMk id="5" creationId="{36139819-1AD4-4DCD-95F0-18D759EC04EA}"/>
          </ac:spMkLst>
        </pc:spChg>
        <pc:spChg chg="add del mod">
          <ac:chgData name="Paul Easter" userId="6549cd31feb53bc1" providerId="LiveId" clId="{E19B617E-EE3F-4AAA-9381-36BBE1B8C7A2}" dt="2022-03-15T04:14:28.043" v="83965" actId="478"/>
          <ac:spMkLst>
            <pc:docMk/>
            <pc:sldMk cId="2549280199" sldId="707"/>
            <ac:spMk id="6" creationId="{D0190573-97F4-4E5C-866E-DA843062DA40}"/>
          </ac:spMkLst>
        </pc:spChg>
        <pc:spChg chg="mod">
          <ac:chgData name="Paul Easter" userId="6549cd31feb53bc1" providerId="LiveId" clId="{E19B617E-EE3F-4AAA-9381-36BBE1B8C7A2}" dt="2022-03-15T04:14:30.742" v="83966"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del mod ord">
        <pc:chgData name="Paul Easter" userId="6549cd31feb53bc1" providerId="LiveId" clId="{E19B617E-EE3F-4AAA-9381-36BBE1B8C7A2}" dt="2022-03-18T11:15:33.315" v="118145" actId="269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17T18:35:53.084" v="107168"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del mod">
        <pc:chgData name="Paul Easter" userId="6549cd31feb53bc1" providerId="LiveId" clId="{E19B617E-EE3F-4AAA-9381-36BBE1B8C7A2}" dt="2022-03-15T04:14:23.105" v="83964" actId="4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del mod">
        <pc:chgData name="Paul Easter" userId="6549cd31feb53bc1" providerId="LiveId" clId="{E19B617E-EE3F-4AAA-9381-36BBE1B8C7A2}" dt="2022-03-15T04:14:23.105" v="83964" actId="4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del mod">
        <pc:chgData name="Paul Easter" userId="6549cd31feb53bc1" providerId="LiveId" clId="{E19B617E-EE3F-4AAA-9381-36BBE1B8C7A2}" dt="2022-03-15T04:14:23.105" v="83964" actId="47"/>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del mod">
        <pc:chgData name="Paul Easter" userId="6549cd31feb53bc1" providerId="LiveId" clId="{E19B617E-EE3F-4AAA-9381-36BBE1B8C7A2}" dt="2022-03-15T04:14:23.105" v="83964" actId="4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del mod">
        <pc:chgData name="Paul Easter" userId="6549cd31feb53bc1" providerId="LiveId" clId="{E19B617E-EE3F-4AAA-9381-36BBE1B8C7A2}" dt="2022-03-15T04:14:23.105" v="83964" actId="4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22T02:06:52.630" v="130672" actId="478"/>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del mod">
          <ac:chgData name="Paul Easter" userId="6549cd31feb53bc1" providerId="LiveId" clId="{E19B617E-EE3F-4AAA-9381-36BBE1B8C7A2}" dt="2022-03-22T02:06:52.630" v="130672" actId="478"/>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21T23:59:33.510" v="130236"/>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21T23:59:13.159" v="130233" actId="20577"/>
          <ac:spMkLst>
            <pc:docMk/>
            <pc:sldMk cId="1286822254" sldId="722"/>
            <ac:spMk id="7" creationId="{FCC82E8F-9C62-495F-A272-534CB9DB59B0}"/>
          </ac:spMkLst>
        </pc:spChg>
        <pc:spChg chg="add del mod">
          <ac:chgData name="Paul Easter" userId="6549cd31feb53bc1" providerId="LiveId" clId="{E19B617E-EE3F-4AAA-9381-36BBE1B8C7A2}" dt="2022-03-21T23:55:37.940" v="130192" actId="478"/>
          <ac:spMkLst>
            <pc:docMk/>
            <pc:sldMk cId="1286822254" sldId="722"/>
            <ac:spMk id="9" creationId="{015608E6-A084-42CA-8B3D-4BD41FEA357F}"/>
          </ac:spMkLst>
        </pc:spChg>
        <pc:spChg chg="add mod">
          <ac:chgData name="Paul Easter" userId="6549cd31feb53bc1" providerId="LiveId" clId="{E19B617E-EE3F-4AAA-9381-36BBE1B8C7A2}" dt="2022-03-21T23:57:25.119" v="130208" actId="1076"/>
          <ac:spMkLst>
            <pc:docMk/>
            <pc:sldMk cId="1286822254" sldId="722"/>
            <ac:spMk id="10" creationId="{B73E00F8-BA66-4B46-AC47-7FE2D7BB7A3C}"/>
          </ac:spMkLst>
        </pc:spChg>
        <pc:graphicFrameChg chg="add mod">
          <ac:chgData name="Paul Easter" userId="6549cd31feb53bc1" providerId="LiveId" clId="{E19B617E-EE3F-4AAA-9381-36BBE1B8C7A2}" dt="2022-03-21T23:59:33.510" v="130236"/>
          <ac:graphicFrameMkLst>
            <pc:docMk/>
            <pc:sldMk cId="1286822254" sldId="722"/>
            <ac:graphicFrameMk id="11" creationId="{EB1A46F5-6EC2-48F6-9687-CC2DC6097263}"/>
          </ac:graphicFrameMkLst>
        </pc:graphicFrameChg>
        <pc:graphicFrameChg chg="del mod">
          <ac:chgData name="Paul Easter" userId="6549cd31feb53bc1" providerId="LiveId" clId="{E19B617E-EE3F-4AAA-9381-36BBE1B8C7A2}" dt="2022-03-21T23:59:32.425" v="130235" actId="478"/>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del mod">
        <pc:chgData name="Paul Easter" userId="6549cd31feb53bc1" providerId="LiveId" clId="{E19B617E-EE3F-4AAA-9381-36BBE1B8C7A2}" dt="2022-03-15T04:14:23.105" v="83964" actId="47"/>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del mod">
        <pc:chgData name="Paul Easter" userId="6549cd31feb53bc1" providerId="LiveId" clId="{E19B617E-EE3F-4AAA-9381-36BBE1B8C7A2}" dt="2022-03-15T04:14:23.105" v="83964" actId="47"/>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del mod">
        <pc:chgData name="Paul Easter" userId="6549cd31feb53bc1" providerId="LiveId" clId="{E19B617E-EE3F-4AAA-9381-36BBE1B8C7A2}" dt="2022-03-15T04:14:23.105" v="83964" actId="47"/>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del mod">
        <pc:chgData name="Paul Easter" userId="6549cd31feb53bc1" providerId="LiveId" clId="{E19B617E-EE3F-4AAA-9381-36BBE1B8C7A2}" dt="2022-03-15T04:14:23.105" v="83964" actId="4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21T23:55:29.898" v="130191" actId="478"/>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del mod">
          <ac:chgData name="Paul Easter" userId="6549cd31feb53bc1" providerId="LiveId" clId="{E19B617E-EE3F-4AAA-9381-36BBE1B8C7A2}" dt="2022-03-21T23:55:29.898" v="130191" actId="478"/>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21T23:32:55.193" v="129392"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22T02:06:49.701" v="130671" actId="478"/>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del mod">
          <ac:chgData name="Paul Easter" userId="6549cd31feb53bc1" providerId="LiveId" clId="{E19B617E-EE3F-4AAA-9381-36BBE1B8C7A2}" dt="2022-03-22T02:06:49.701" v="130671" actId="478"/>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del mod">
        <pc:chgData name="Paul Easter" userId="6549cd31feb53bc1" providerId="LiveId" clId="{E19B617E-EE3F-4AAA-9381-36BBE1B8C7A2}" dt="2022-03-15T04:14:23.105" v="83964" actId="4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del">
        <pc:chgData name="Paul Easter" userId="6549cd31feb53bc1" providerId="LiveId" clId="{E19B617E-EE3F-4AAA-9381-36BBE1B8C7A2}" dt="2022-03-15T04:14:23.105" v="83964" actId="47"/>
        <pc:sldMkLst>
          <pc:docMk/>
          <pc:sldMk cId="1239576223" sldId="748"/>
        </pc:sldMkLst>
      </pc:sldChg>
      <pc:sldChg chg="addSp delSp modSp add del mod ord">
        <pc:chgData name="Paul Easter" userId="6549cd31feb53bc1" providerId="LiveId" clId="{E19B617E-EE3F-4AAA-9381-36BBE1B8C7A2}" dt="2022-03-15T04:14:23.105" v="83964" actId="47"/>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del mod ord">
        <pc:chgData name="Paul Easter" userId="6549cd31feb53bc1" providerId="LiveId" clId="{E19B617E-EE3F-4AAA-9381-36BBE1B8C7A2}" dt="2022-03-15T04:14:23.105" v="83964" actId="47"/>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del mod">
        <pc:chgData name="Paul Easter" userId="6549cd31feb53bc1" providerId="LiveId" clId="{E19B617E-EE3F-4AAA-9381-36BBE1B8C7A2}" dt="2022-03-15T04:14:23.105" v="83964" actId="4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del mod ord">
        <pc:chgData name="Paul Easter" userId="6549cd31feb53bc1" providerId="LiveId" clId="{E19B617E-EE3F-4AAA-9381-36BBE1B8C7A2}" dt="2022-03-15T04:14:23.105" v="83964" actId="4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del">
        <pc:chgData name="Paul Easter" userId="6549cd31feb53bc1" providerId="LiveId" clId="{E19B617E-EE3F-4AAA-9381-36BBE1B8C7A2}" dt="2022-03-15T04:14:23.105" v="83964" actId="47"/>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del mod ord">
        <pc:chgData name="Paul Easter" userId="6549cd31feb53bc1" providerId="LiveId" clId="{E19B617E-EE3F-4AAA-9381-36BBE1B8C7A2}" dt="2022-03-15T04:14:23.105" v="83964" actId="4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15T04:14:23.105" v="83964" actId="47"/>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del mod">
        <pc:chgData name="Paul Easter" userId="6549cd31feb53bc1" providerId="LiveId" clId="{E19B617E-EE3F-4AAA-9381-36BBE1B8C7A2}" dt="2022-03-15T04:14:23.105" v="83964" actId="4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del mod">
        <pc:chgData name="Paul Easter" userId="6549cd31feb53bc1" providerId="LiveId" clId="{E19B617E-EE3F-4AAA-9381-36BBE1B8C7A2}" dt="2022-03-15T04:14:23.105" v="83964" actId="4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del mod ord">
        <pc:chgData name="Paul Easter" userId="6549cd31feb53bc1" providerId="LiveId" clId="{E19B617E-EE3F-4AAA-9381-36BBE1B8C7A2}" dt="2022-03-15T04:14:23.105" v="83964" actId="4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del mod">
        <pc:chgData name="Paul Easter" userId="6549cd31feb53bc1" providerId="LiveId" clId="{E19B617E-EE3F-4AAA-9381-36BBE1B8C7A2}" dt="2022-03-15T04:14:23.105" v="83964" actId="47"/>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del mod ord">
        <pc:chgData name="Paul Easter" userId="6549cd31feb53bc1" providerId="LiveId" clId="{E19B617E-EE3F-4AAA-9381-36BBE1B8C7A2}" dt="2022-03-15T04:14:23.105" v="83964" actId="47"/>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del mod">
        <pc:chgData name="Paul Easter" userId="6549cd31feb53bc1" providerId="LiveId" clId="{E19B617E-EE3F-4AAA-9381-36BBE1B8C7A2}" dt="2022-03-15T04:14:23.105" v="83964" actId="47"/>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del mod">
        <pc:chgData name="Paul Easter" userId="6549cd31feb53bc1" providerId="LiveId" clId="{E19B617E-EE3F-4AAA-9381-36BBE1B8C7A2}" dt="2022-03-15T04:14:23.105" v="83964" actId="47"/>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del mod">
        <pc:chgData name="Paul Easter" userId="6549cd31feb53bc1" providerId="LiveId" clId="{E19B617E-EE3F-4AAA-9381-36BBE1B8C7A2}" dt="2022-03-15T04:14:23.105" v="83964" actId="47"/>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delSp modSp add mod">
        <pc:chgData name="Paul Easter" userId="6549cd31feb53bc1" providerId="LiveId" clId="{E19B617E-EE3F-4AAA-9381-36BBE1B8C7A2}" dt="2022-03-27T11:01:25.156" v="134989" actId="478"/>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del mod">
          <ac:chgData name="Paul Easter" userId="6549cd31feb53bc1" providerId="LiveId" clId="{E19B617E-EE3F-4AAA-9381-36BBE1B8C7A2}" dt="2022-03-27T11:01:25.156" v="134989" actId="478"/>
          <ac:picMkLst>
            <pc:docMk/>
            <pc:sldMk cId="3320560350" sldId="778"/>
            <ac:picMk id="8" creationId="{09735C88-1A80-4A75-AB01-033AE1445051}"/>
          </ac:picMkLst>
        </pc:pic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19T05:34:57.522" v="126796" actId="20577"/>
        <pc:sldMkLst>
          <pc:docMk/>
          <pc:sldMk cId="1635421473" sldId="780"/>
        </pc:sldMkLst>
        <pc:spChg chg="mod">
          <ac:chgData name="Paul Easter" userId="6549cd31feb53bc1" providerId="LiveId" clId="{E19B617E-EE3F-4AAA-9381-36BBE1B8C7A2}" dt="2022-03-19T05:34:57.522" v="126796"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19T05:33:29.522" v="126794" actId="20577"/>
        <pc:sldMkLst>
          <pc:docMk/>
          <pc:sldMk cId="3546189507" sldId="782"/>
        </pc:sldMkLst>
        <pc:spChg chg="mod">
          <ac:chgData name="Paul Easter" userId="6549cd31feb53bc1" providerId="LiveId" clId="{E19B617E-EE3F-4AAA-9381-36BBE1B8C7A2}" dt="2022-03-19T05:33:29.522" v="126794" actId="20577"/>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del mod">
        <pc:chgData name="Paul Easter" userId="6549cd31feb53bc1" providerId="LiveId" clId="{E19B617E-EE3F-4AAA-9381-36BBE1B8C7A2}" dt="2022-03-15T04:14:23.105" v="83964" actId="4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del">
        <pc:chgData name="Paul Easter" userId="6549cd31feb53bc1" providerId="LiveId" clId="{E19B617E-EE3F-4AAA-9381-36BBE1B8C7A2}" dt="2022-03-15T04:14:23.105" v="83964" actId="47"/>
        <pc:sldMkLst>
          <pc:docMk/>
          <pc:sldMk cId="4182051690" sldId="786"/>
        </pc:sldMkLst>
      </pc:sldChg>
      <pc:sldChg chg="modSp add mod">
        <pc:chgData name="Paul Easter" userId="6549cd31feb53bc1" providerId="LiveId" clId="{E19B617E-EE3F-4AAA-9381-36BBE1B8C7A2}" dt="2022-03-27T10:25:10.332" v="134934" actId="20577"/>
        <pc:sldMkLst>
          <pc:docMk/>
          <pc:sldMk cId="3868917295" sldId="787"/>
        </pc:sldMkLst>
        <pc:spChg chg="mod">
          <ac:chgData name="Paul Easter" userId="6549cd31feb53bc1" providerId="LiveId" clId="{E19B617E-EE3F-4AAA-9381-36BBE1B8C7A2}" dt="2022-03-27T10:25:10.332" v="134934" actId="20577"/>
          <ac:spMkLst>
            <pc:docMk/>
            <pc:sldMk cId="3868917295" sldId="787"/>
            <ac:spMk id="5" creationId="{36139819-1AD4-4DCD-95F0-18D759EC04EA}"/>
          </ac:spMkLst>
        </pc:spChg>
        <pc:spChg chg="mod">
          <ac:chgData name="Paul Easter" userId="6549cd31feb53bc1" providerId="LiveId" clId="{E19B617E-EE3F-4AAA-9381-36BBE1B8C7A2}" dt="2022-03-18T14:32:39.363" v="126050" actId="20577"/>
          <ac:spMkLst>
            <pc:docMk/>
            <pc:sldMk cId="3868917295" sldId="787"/>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del mod">
        <pc:chgData name="Paul Easter" userId="6549cd31feb53bc1" providerId="LiveId" clId="{E19B617E-EE3F-4AAA-9381-36BBE1B8C7A2}" dt="2022-03-15T04:14:23.105" v="83964" actId="4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4072531211" sldId="795"/>
        </pc:sldMkLst>
      </pc:sldChg>
      <pc:sldChg chg="add del">
        <pc:chgData name="Paul Easter" userId="6549cd31feb53bc1" providerId="LiveId" clId="{E19B617E-EE3F-4AAA-9381-36BBE1B8C7A2}" dt="2022-03-15T04:14:23.105" v="83964" actId="47"/>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928958017" sldId="797"/>
        </pc:sldMkLst>
      </pc:sldChg>
      <pc:sldChg chg="add del">
        <pc:chgData name="Paul Easter" userId="6549cd31feb53bc1" providerId="LiveId" clId="{E19B617E-EE3F-4AAA-9381-36BBE1B8C7A2}" dt="2022-03-15T04:14:23.105" v="83964" actId="47"/>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del">
        <pc:chgData name="Paul Easter" userId="6549cd31feb53bc1" providerId="LiveId" clId="{E19B617E-EE3F-4AAA-9381-36BBE1B8C7A2}" dt="2022-03-15T04:14:23.105" v="83964" actId="47"/>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del">
        <pc:chgData name="Paul Easter" userId="6549cd31feb53bc1" providerId="LiveId" clId="{E19B617E-EE3F-4AAA-9381-36BBE1B8C7A2}" dt="2022-03-15T04:14:23.105" v="83964" actId="47"/>
        <pc:sldMkLst>
          <pc:docMk/>
          <pc:sldMk cId="3855934669" sldId="803"/>
        </pc:sldMkLst>
      </pc:sldChg>
      <pc:sldChg chg="add del">
        <pc:chgData name="Paul Easter" userId="6549cd31feb53bc1" providerId="LiveId" clId="{E19B617E-EE3F-4AAA-9381-36BBE1B8C7A2}" dt="2022-03-15T04:14:23.105" v="83964" actId="47"/>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del mod">
        <pc:chgData name="Paul Easter" userId="6549cd31feb53bc1" providerId="LiveId" clId="{E19B617E-EE3F-4AAA-9381-36BBE1B8C7A2}" dt="2022-03-15T04:14:23.105" v="83964" actId="47"/>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del">
        <pc:chgData name="Paul Easter" userId="6549cd31feb53bc1" providerId="LiveId" clId="{E19B617E-EE3F-4AAA-9381-36BBE1B8C7A2}" dt="2022-03-15T04:14:23.105" v="83964" actId="47"/>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del mod">
        <pc:chgData name="Paul Easter" userId="6549cd31feb53bc1" providerId="LiveId" clId="{E19B617E-EE3F-4AAA-9381-36BBE1B8C7A2}" dt="2022-03-15T12:48:41.431" v="84881" actId="2696"/>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5T12:34:36.251" v="84721" actId="20577"/>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modSp add mod">
        <pc:chgData name="Paul Easter" userId="6549cd31feb53bc1" providerId="LiveId" clId="{E19B617E-EE3F-4AAA-9381-36BBE1B8C7A2}" dt="2022-03-17T10:47:26.641" v="100916" actId="1035"/>
        <pc:sldMkLst>
          <pc:docMk/>
          <pc:sldMk cId="2894277495" sldId="818"/>
        </pc:sldMkLst>
        <pc:spChg chg="mod">
          <ac:chgData name="Paul Easter" userId="6549cd31feb53bc1" providerId="LiveId" clId="{E19B617E-EE3F-4AAA-9381-36BBE1B8C7A2}" dt="2022-03-17T10:47:14.600" v="100912" actId="1036"/>
          <ac:spMkLst>
            <pc:docMk/>
            <pc:sldMk cId="2894277495" sldId="818"/>
            <ac:spMk id="8" creationId="{DD58A451-54E3-41A3-BBEB-A29A971FB8D6}"/>
          </ac:spMkLst>
        </pc:spChg>
        <pc:spChg chg="mod">
          <ac:chgData name="Paul Easter" userId="6549cd31feb53bc1" providerId="LiveId" clId="{E19B617E-EE3F-4AAA-9381-36BBE1B8C7A2}" dt="2022-03-17T10:47:20.970" v="100913" actId="1036"/>
          <ac:spMkLst>
            <pc:docMk/>
            <pc:sldMk cId="2894277495" sldId="818"/>
            <ac:spMk id="12" creationId="{AC332E9B-316C-42D3-9EF3-4AB9A9BB67D6}"/>
          </ac:spMkLst>
        </pc:spChg>
        <pc:graphicFrameChg chg="mod">
          <ac:chgData name="Paul Easter" userId="6549cd31feb53bc1" providerId="LiveId" clId="{E19B617E-EE3F-4AAA-9381-36BBE1B8C7A2}" dt="2022-03-17T10:47:26.641" v="100916" actId="1035"/>
          <ac:graphicFrameMkLst>
            <pc:docMk/>
            <pc:sldMk cId="2894277495" sldId="818"/>
            <ac:graphicFrameMk id="2" creationId="{5EC6ACE2-D078-437F-B04C-152EBC1BE527}"/>
          </ac:graphicFrameMkLst>
        </pc:graphicFrameChg>
      </pc:sldChg>
      <pc:sldChg chg="addSp delSp modSp add del mod">
        <pc:chgData name="Paul Easter" userId="6549cd31feb53bc1" providerId="LiveId" clId="{E19B617E-EE3F-4AAA-9381-36BBE1B8C7A2}" dt="2022-03-15T12:48:41.431" v="84881" actId="2696"/>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5T12:37:41.172" v="84744" actId="20577"/>
          <ac:spMkLst>
            <pc:docMk/>
            <pc:sldMk cId="2179591322" sldId="819"/>
            <ac:spMk id="8" creationId="{E2F794A7-8C4C-4A3F-A33D-B76FD77934A3}"/>
          </ac:spMkLst>
        </pc:spChg>
        <pc:spChg chg="mod">
          <ac:chgData name="Paul Easter" userId="6549cd31feb53bc1" providerId="LiveId" clId="{E19B617E-EE3F-4AAA-9381-36BBE1B8C7A2}" dt="2022-03-15T12:34:45.532" v="84724"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
        <pc:chgData name="Paul Easter" userId="6549cd31feb53bc1" providerId="LiveId" clId="{E19B617E-EE3F-4AAA-9381-36BBE1B8C7A2}" dt="2022-03-15T12:48:45.714" v="84882"/>
        <pc:sldMkLst>
          <pc:docMk/>
          <pc:sldMk cId="2270333711" sldId="819"/>
        </pc:sldMkLst>
      </pc:sldChg>
      <pc:sldChg chg="modSp add mod">
        <pc:chgData name="Paul Easter" userId="6549cd31feb53bc1" providerId="LiveId" clId="{E19B617E-EE3F-4AAA-9381-36BBE1B8C7A2}" dt="2022-03-29T10:31:19.487" v="135001" actId="27107"/>
        <pc:sldMkLst>
          <pc:docMk/>
          <pc:sldMk cId="284018549" sldId="820"/>
        </pc:sldMkLst>
        <pc:spChg chg="mod">
          <ac:chgData name="Paul Easter" userId="6549cd31feb53bc1" providerId="LiveId" clId="{E19B617E-EE3F-4AAA-9381-36BBE1B8C7A2}" dt="2022-03-29T10:31:19.487" v="135001" actId="27107"/>
          <ac:spMkLst>
            <pc:docMk/>
            <pc:sldMk cId="284018549" sldId="820"/>
            <ac:spMk id="8" creationId="{E2F794A7-8C4C-4A3F-A33D-B76FD77934A3}"/>
          </ac:spMkLst>
        </pc:spChg>
      </pc:sldChg>
      <pc:sldChg chg="addSp delSp modSp add del mod">
        <pc:chgData name="Paul Easter" userId="6549cd31feb53bc1" providerId="LiveId" clId="{E19B617E-EE3F-4AAA-9381-36BBE1B8C7A2}" dt="2022-03-15T12:48:41.431" v="84881" actId="269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5T12:07:27.140" v="84068" actId="21"/>
          <ac:spMkLst>
            <pc:docMk/>
            <pc:sldMk cId="1444688171" sldId="820"/>
            <ac:spMk id="8" creationId="{E2F794A7-8C4C-4A3F-A33D-B76FD77934A3}"/>
          </ac:spMkLst>
        </pc:spChg>
        <pc:spChg chg="mod">
          <ac:chgData name="Paul Easter" userId="6549cd31feb53bc1" providerId="LiveId" clId="{E19B617E-EE3F-4AAA-9381-36BBE1B8C7A2}" dt="2022-03-15T12:34:42.044" v="84723" actId="20577"/>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add">
        <pc:chgData name="Paul Easter" userId="6549cd31feb53bc1" providerId="LiveId" clId="{E19B617E-EE3F-4AAA-9381-36BBE1B8C7A2}" dt="2022-03-15T12:48:45.714" v="84882"/>
        <pc:sldMkLst>
          <pc:docMk/>
          <pc:sldMk cId="2442342128" sldId="821"/>
        </pc:sldMkLst>
      </pc:sldChg>
      <pc:sldChg chg="modSp add del mod">
        <pc:chgData name="Paul Easter" userId="6549cd31feb53bc1" providerId="LiveId" clId="{E19B617E-EE3F-4AAA-9381-36BBE1B8C7A2}" dt="2022-03-15T12:48:41.431" v="84881" actId="2696"/>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5T12:34:39.335" v="84722" actId="2057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del mod ord">
        <pc:chgData name="Paul Easter" userId="6549cd31feb53bc1" providerId="LiveId" clId="{E19B617E-EE3F-4AAA-9381-36BBE1B8C7A2}" dt="2022-03-15T12:48:41.431" v="84881" actId="2696"/>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5T12:34:33.571" v="84720" actId="20577"/>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modSp add mod">
        <pc:chgData name="Paul Easter" userId="6549cd31feb53bc1" providerId="LiveId" clId="{E19B617E-EE3F-4AAA-9381-36BBE1B8C7A2}" dt="2022-03-27T08:55:56.281" v="132512" actId="20577"/>
        <pc:sldMkLst>
          <pc:docMk/>
          <pc:sldMk cId="3581773702" sldId="822"/>
        </pc:sldMkLst>
        <pc:spChg chg="mod">
          <ac:chgData name="Paul Easter" userId="6549cd31feb53bc1" providerId="LiveId" clId="{E19B617E-EE3F-4AAA-9381-36BBE1B8C7A2}" dt="2022-03-27T08:55:56.281" v="132512" actId="20577"/>
          <ac:spMkLst>
            <pc:docMk/>
            <pc:sldMk cId="3581773702" sldId="822"/>
            <ac:spMk id="8" creationId="{E2F794A7-8C4C-4A3F-A33D-B76FD77934A3}"/>
          </ac:spMkLst>
        </pc:spChg>
        <pc:picChg chg="mod">
          <ac:chgData name="Paul Easter" userId="6549cd31feb53bc1" providerId="LiveId" clId="{E19B617E-EE3F-4AAA-9381-36BBE1B8C7A2}" dt="2022-03-15T15:47:21.895" v="88073" actId="1076"/>
          <ac:picMkLst>
            <pc:docMk/>
            <pc:sldMk cId="3581773702" sldId="822"/>
            <ac:picMk id="1026" creationId="{D4B9EBE4-56E1-4827-9E0A-4EFC6339BBC5}"/>
          </ac:picMkLst>
        </pc:picChg>
      </pc:sldChg>
      <pc:sldChg chg="add ord">
        <pc:chgData name="Paul Easter" userId="6549cd31feb53bc1" providerId="LiveId" clId="{E19B617E-EE3F-4AAA-9381-36BBE1B8C7A2}" dt="2022-03-15T16:03:30.244" v="88759"/>
        <pc:sldMkLst>
          <pc:docMk/>
          <pc:sldMk cId="1840090849" sldId="823"/>
        </pc:sldMkLst>
      </pc:sldChg>
      <pc:sldChg chg="addSp delSp modSp add del mod">
        <pc:chgData name="Paul Easter" userId="6549cd31feb53bc1" providerId="LiveId" clId="{E19B617E-EE3F-4AAA-9381-36BBE1B8C7A2}" dt="2022-03-15T12:48:41.431" v="84881" actId="2696"/>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5T12:34:30.730" v="84719" actId="20577"/>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del mod ord">
        <pc:chgData name="Paul Easter" userId="6549cd31feb53bc1" providerId="LiveId" clId="{E19B617E-EE3F-4AAA-9381-36BBE1B8C7A2}" dt="2022-03-15T04:14:23.105" v="83964" actId="47"/>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del mod">
        <pc:chgData name="Paul Easter" userId="6549cd31feb53bc1" providerId="LiveId" clId="{E19B617E-EE3F-4AAA-9381-36BBE1B8C7A2}" dt="2022-03-15T04:14:23.105" v="83964" actId="47"/>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del mod">
        <pc:chgData name="Paul Easter" userId="6549cd31feb53bc1" providerId="LiveId" clId="{E19B617E-EE3F-4AAA-9381-36BBE1B8C7A2}" dt="2022-03-15T04:14:23.105" v="83964" actId="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del mod">
        <pc:chgData name="Paul Easter" userId="6549cd31feb53bc1" providerId="LiveId" clId="{E19B617E-EE3F-4AAA-9381-36BBE1B8C7A2}" dt="2022-03-15T04:14:23.105" v="83964" actId="4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add del">
        <pc:chgData name="Paul Easter" userId="6549cd31feb53bc1" providerId="LiveId" clId="{E19B617E-EE3F-4AAA-9381-36BBE1B8C7A2}" dt="2022-03-15T12:48:41.431" v="84881" actId="2696"/>
        <pc:sldMkLst>
          <pc:docMk/>
          <pc:sldMk cId="182087569" sldId="838"/>
        </pc:sldMkLst>
      </pc:sldChg>
      <pc:sldChg chg="add ord">
        <pc:chgData name="Paul Easter" userId="6549cd31feb53bc1" providerId="LiveId" clId="{E19B617E-EE3F-4AAA-9381-36BBE1B8C7A2}" dt="2022-03-29T11:20:55.775" v="135534"/>
        <pc:sldMkLst>
          <pc:docMk/>
          <pc:sldMk cId="539658725" sldId="838"/>
        </pc:sldMkLst>
      </pc:sldChg>
      <pc:sldChg chg="modSp add del mod ord">
        <pc:chgData name="Paul Easter" userId="6549cd31feb53bc1" providerId="LiveId" clId="{E19B617E-EE3F-4AAA-9381-36BBE1B8C7A2}" dt="2022-03-15T12:36:58.234" v="84728" actId="2696"/>
        <pc:sldMkLst>
          <pc:docMk/>
          <pc:sldMk cId="3433562917" sldId="838"/>
        </pc:sldMkLst>
        <pc:spChg chg="mod">
          <ac:chgData name="Paul Easter" userId="6549cd31feb53bc1" providerId="LiveId" clId="{E19B617E-EE3F-4AAA-9381-36BBE1B8C7A2}" dt="2022-03-15T12:33:24.626" v="84701" actId="403"/>
          <ac:spMkLst>
            <pc:docMk/>
            <pc:sldMk cId="3433562917" sldId="838"/>
            <ac:spMk id="8" creationId="{E2F794A7-8C4C-4A3F-A33D-B76FD77934A3}"/>
          </ac:spMkLst>
        </pc:spChg>
        <pc:spChg chg="mod">
          <ac:chgData name="Paul Easter" userId="6549cd31feb53bc1" providerId="LiveId" clId="{E19B617E-EE3F-4AAA-9381-36BBE1B8C7A2}" dt="2022-03-15T12:34:12.520" v="84714" actId="20577"/>
          <ac:spMkLst>
            <pc:docMk/>
            <pc:sldMk cId="3433562917" sldId="838"/>
            <ac:spMk id="14" creationId="{D1A264E9-38AC-47A4-83E2-D3C122E48CFC}"/>
          </ac:spMkLst>
        </pc:spChg>
      </pc:sldChg>
      <pc:sldChg chg="addSp delSp modSp add del mod">
        <pc:chgData name="Paul Easter" userId="6549cd31feb53bc1" providerId="LiveId" clId="{E19B617E-EE3F-4AAA-9381-36BBE1B8C7A2}" dt="2022-03-15T12:36:58.234" v="84728" actId="2696"/>
        <pc:sldMkLst>
          <pc:docMk/>
          <pc:sldMk cId="299898899" sldId="839"/>
        </pc:sldMkLst>
        <pc:spChg chg="mod">
          <ac:chgData name="Paul Easter" userId="6549cd31feb53bc1" providerId="LiveId" clId="{E19B617E-EE3F-4AAA-9381-36BBE1B8C7A2}" dt="2022-03-15T12:33:35.794" v="84702" actId="403"/>
          <ac:spMkLst>
            <pc:docMk/>
            <pc:sldMk cId="299898899" sldId="839"/>
            <ac:spMk id="8" creationId="{E2F794A7-8C4C-4A3F-A33D-B76FD77934A3}"/>
          </ac:spMkLst>
        </pc:spChg>
        <pc:spChg chg="mod">
          <ac:chgData name="Paul Easter" userId="6549cd31feb53bc1" providerId="LiveId" clId="{E19B617E-EE3F-4AAA-9381-36BBE1B8C7A2}" dt="2022-03-15T12:34:02.529" v="84712"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modSp add mod ord">
        <pc:chgData name="Paul Easter" userId="6549cd31feb53bc1" providerId="LiveId" clId="{E19B617E-EE3F-4AAA-9381-36BBE1B8C7A2}" dt="2022-03-29T11:22:36.872" v="135538"/>
        <pc:sldMkLst>
          <pc:docMk/>
          <pc:sldMk cId="2392928957" sldId="839"/>
        </pc:sldMkLst>
        <pc:spChg chg="mod">
          <ac:chgData name="Paul Easter" userId="6549cd31feb53bc1" providerId="LiveId" clId="{E19B617E-EE3F-4AAA-9381-36BBE1B8C7A2}" dt="2022-03-29T11:18:11.622" v="135521" actId="20577"/>
          <ac:spMkLst>
            <pc:docMk/>
            <pc:sldMk cId="2392928957" sldId="839"/>
            <ac:spMk id="8" creationId="{E2F794A7-8C4C-4A3F-A33D-B76FD77934A3}"/>
          </ac:spMkLst>
        </pc:spChg>
        <pc:spChg chg="mod">
          <ac:chgData name="Paul Easter" userId="6549cd31feb53bc1" providerId="LiveId" clId="{E19B617E-EE3F-4AAA-9381-36BBE1B8C7A2}" dt="2022-03-22T10:26:21.710" v="132172" actId="20577"/>
          <ac:spMkLst>
            <pc:docMk/>
            <pc:sldMk cId="2392928957" sldId="839"/>
            <ac:spMk id="14" creationId="{D1A264E9-38AC-47A4-83E2-D3C122E48CFC}"/>
          </ac:spMkLst>
        </pc:spChg>
        <pc:spChg chg="mod">
          <ac:chgData name="Paul Easter" userId="6549cd31feb53bc1" providerId="LiveId" clId="{E19B617E-EE3F-4AAA-9381-36BBE1B8C7A2}" dt="2022-03-22T10:27:37.305" v="132179"/>
          <ac:spMkLst>
            <pc:docMk/>
            <pc:sldMk cId="2392928957" sldId="839"/>
            <ac:spMk id="15" creationId="{5A71111F-0BE5-4640-B8B4-6E812B125BF7}"/>
          </ac:spMkLst>
        </pc:spChg>
        <pc:spChg chg="mod">
          <ac:chgData name="Paul Easter" userId="6549cd31feb53bc1" providerId="LiveId" clId="{E19B617E-EE3F-4AAA-9381-36BBE1B8C7A2}" dt="2022-03-22T10:27:37.305" v="132179"/>
          <ac:spMkLst>
            <pc:docMk/>
            <pc:sldMk cId="2392928957" sldId="839"/>
            <ac:spMk id="16" creationId="{DA3213E0-761C-44D5-A1EF-33EF52E7460B}"/>
          </ac:spMkLst>
        </pc:spChg>
        <pc:spChg chg="mod">
          <ac:chgData name="Paul Easter" userId="6549cd31feb53bc1" providerId="LiveId" clId="{E19B617E-EE3F-4AAA-9381-36BBE1B8C7A2}" dt="2022-03-22T10:27:37.305" v="132179"/>
          <ac:spMkLst>
            <pc:docMk/>
            <pc:sldMk cId="2392928957" sldId="839"/>
            <ac:spMk id="19" creationId="{7C127549-1E4B-4B64-8BCE-2E713E3D186B}"/>
          </ac:spMkLst>
        </pc:spChg>
        <pc:spChg chg="mod">
          <ac:chgData name="Paul Easter" userId="6549cd31feb53bc1" providerId="LiveId" clId="{E19B617E-EE3F-4AAA-9381-36BBE1B8C7A2}" dt="2022-03-22T10:27:37.305" v="132179"/>
          <ac:spMkLst>
            <pc:docMk/>
            <pc:sldMk cId="2392928957" sldId="839"/>
            <ac:spMk id="22" creationId="{E18F67BC-30E0-452B-A9CE-0B89FD4B67B0}"/>
          </ac:spMkLst>
        </pc:spChg>
        <pc:spChg chg="mod">
          <ac:chgData name="Paul Easter" userId="6549cd31feb53bc1" providerId="LiveId" clId="{E19B617E-EE3F-4AAA-9381-36BBE1B8C7A2}" dt="2022-03-22T10:27:37.305" v="132179"/>
          <ac:spMkLst>
            <pc:docMk/>
            <pc:sldMk cId="2392928957" sldId="839"/>
            <ac:spMk id="25" creationId="{65046965-08DA-414B-870C-87AC32D2EC78}"/>
          </ac:spMkLst>
        </pc:spChg>
        <pc:spChg chg="mod">
          <ac:chgData name="Paul Easter" userId="6549cd31feb53bc1" providerId="LiveId" clId="{E19B617E-EE3F-4AAA-9381-36BBE1B8C7A2}" dt="2022-03-22T10:27:37.305" v="132179"/>
          <ac:spMkLst>
            <pc:docMk/>
            <pc:sldMk cId="2392928957" sldId="839"/>
            <ac:spMk id="28" creationId="{105CE09B-4D39-4000-AF4E-65F18ACF387C}"/>
          </ac:spMkLst>
        </pc:spChg>
        <pc:grpChg chg="add mod">
          <ac:chgData name="Paul Easter" userId="6549cd31feb53bc1" providerId="LiveId" clId="{E19B617E-EE3F-4AAA-9381-36BBE1B8C7A2}" dt="2022-03-22T10:28:13.218" v="132188" actId="1076"/>
          <ac:grpSpMkLst>
            <pc:docMk/>
            <pc:sldMk cId="2392928957" sldId="839"/>
            <ac:grpSpMk id="6" creationId="{074DFD1B-7394-43D8-AE31-767FA1AEA1EF}"/>
          </ac:grpSpMkLst>
        </pc:grpChg>
        <pc:grpChg chg="mod">
          <ac:chgData name="Paul Easter" userId="6549cd31feb53bc1" providerId="LiveId" clId="{E19B617E-EE3F-4AAA-9381-36BBE1B8C7A2}" dt="2022-03-22T10:27:37.305" v="132179"/>
          <ac:grpSpMkLst>
            <pc:docMk/>
            <pc:sldMk cId="2392928957" sldId="839"/>
            <ac:grpSpMk id="7" creationId="{A4754826-A009-4FD0-A6E4-0D03A42E3ACF}"/>
          </ac:grpSpMkLst>
        </pc:grpChg>
        <pc:grpChg chg="mod">
          <ac:chgData name="Paul Easter" userId="6549cd31feb53bc1" providerId="LiveId" clId="{E19B617E-EE3F-4AAA-9381-36BBE1B8C7A2}" dt="2022-03-22T10:27:37.305" v="132179"/>
          <ac:grpSpMkLst>
            <pc:docMk/>
            <pc:sldMk cId="2392928957" sldId="839"/>
            <ac:grpSpMk id="9" creationId="{DEF74EB9-5998-4210-8B45-B85CC911B216}"/>
          </ac:grpSpMkLst>
        </pc:grpChg>
        <pc:grpChg chg="mod">
          <ac:chgData name="Paul Easter" userId="6549cd31feb53bc1" providerId="LiveId" clId="{E19B617E-EE3F-4AAA-9381-36BBE1B8C7A2}" dt="2022-03-22T10:27:37.305" v="132179"/>
          <ac:grpSpMkLst>
            <pc:docMk/>
            <pc:sldMk cId="2392928957" sldId="839"/>
            <ac:grpSpMk id="10" creationId="{7721C289-C3FD-4B1C-A65B-EBD02A2A626A}"/>
          </ac:grpSpMkLst>
        </pc:grpChg>
        <pc:grpChg chg="mod">
          <ac:chgData name="Paul Easter" userId="6549cd31feb53bc1" providerId="LiveId" clId="{E19B617E-EE3F-4AAA-9381-36BBE1B8C7A2}" dt="2022-03-22T10:27:37.305" v="132179"/>
          <ac:grpSpMkLst>
            <pc:docMk/>
            <pc:sldMk cId="2392928957" sldId="839"/>
            <ac:grpSpMk id="11" creationId="{8C132807-EDBF-4221-8E43-121B272B7ACD}"/>
          </ac:grpSpMkLst>
        </pc:grpChg>
        <pc:grpChg chg="mod">
          <ac:chgData name="Paul Easter" userId="6549cd31feb53bc1" providerId="LiveId" clId="{E19B617E-EE3F-4AAA-9381-36BBE1B8C7A2}" dt="2022-03-22T10:27:37.305" v="132179"/>
          <ac:grpSpMkLst>
            <pc:docMk/>
            <pc:sldMk cId="2392928957" sldId="839"/>
            <ac:grpSpMk id="12" creationId="{8CBD9906-7194-4D33-BF23-0AC6EB988F7B}"/>
          </ac:grpSpMkLst>
        </pc:grpChg>
        <pc:picChg chg="mod">
          <ac:chgData name="Paul Easter" userId="6549cd31feb53bc1" providerId="LiveId" clId="{E19B617E-EE3F-4AAA-9381-36BBE1B8C7A2}" dt="2022-03-22T10:27:37.305" v="132179"/>
          <ac:picMkLst>
            <pc:docMk/>
            <pc:sldMk cId="2392928957" sldId="839"/>
            <ac:picMk id="17" creationId="{436EC565-1115-4A63-A5FE-F61752FA9FB2}"/>
          </ac:picMkLst>
        </pc:picChg>
        <pc:picChg chg="mod">
          <ac:chgData name="Paul Easter" userId="6549cd31feb53bc1" providerId="LiveId" clId="{E19B617E-EE3F-4AAA-9381-36BBE1B8C7A2}" dt="2022-03-22T10:27:37.305" v="132179"/>
          <ac:picMkLst>
            <pc:docMk/>
            <pc:sldMk cId="2392928957" sldId="839"/>
            <ac:picMk id="18" creationId="{333D1917-E0DE-4BC5-AB48-F3D1B5C95931}"/>
          </ac:picMkLst>
        </pc:picChg>
        <pc:cxnChg chg="mod">
          <ac:chgData name="Paul Easter" userId="6549cd31feb53bc1" providerId="LiveId" clId="{E19B617E-EE3F-4AAA-9381-36BBE1B8C7A2}" dt="2022-03-22T10:27:37.305" v="132179"/>
          <ac:cxnSpMkLst>
            <pc:docMk/>
            <pc:sldMk cId="2392928957" sldId="839"/>
            <ac:cxnSpMk id="20" creationId="{EDF0781E-27A0-4AB3-BFD7-A54E35F18087}"/>
          </ac:cxnSpMkLst>
        </pc:cxnChg>
        <pc:cxnChg chg="mod">
          <ac:chgData name="Paul Easter" userId="6549cd31feb53bc1" providerId="LiveId" clId="{E19B617E-EE3F-4AAA-9381-36BBE1B8C7A2}" dt="2022-03-22T10:27:37.305" v="132179"/>
          <ac:cxnSpMkLst>
            <pc:docMk/>
            <pc:sldMk cId="2392928957" sldId="839"/>
            <ac:cxnSpMk id="21" creationId="{540035C2-7E8A-413A-999F-16CF965F0B8E}"/>
          </ac:cxnSpMkLst>
        </pc:cxnChg>
        <pc:cxnChg chg="mod">
          <ac:chgData name="Paul Easter" userId="6549cd31feb53bc1" providerId="LiveId" clId="{E19B617E-EE3F-4AAA-9381-36BBE1B8C7A2}" dt="2022-03-22T10:27:37.305" v="132179"/>
          <ac:cxnSpMkLst>
            <pc:docMk/>
            <pc:sldMk cId="2392928957" sldId="839"/>
            <ac:cxnSpMk id="23" creationId="{FF406762-E776-445F-BA7B-2E927ED86FD7}"/>
          </ac:cxnSpMkLst>
        </pc:cxnChg>
        <pc:cxnChg chg="mod">
          <ac:chgData name="Paul Easter" userId="6549cd31feb53bc1" providerId="LiveId" clId="{E19B617E-EE3F-4AAA-9381-36BBE1B8C7A2}" dt="2022-03-22T10:27:37.305" v="132179"/>
          <ac:cxnSpMkLst>
            <pc:docMk/>
            <pc:sldMk cId="2392928957" sldId="839"/>
            <ac:cxnSpMk id="24" creationId="{41917415-F654-418B-A261-5C88B02D6351}"/>
          </ac:cxnSpMkLst>
        </pc:cxnChg>
        <pc:cxnChg chg="mod">
          <ac:chgData name="Paul Easter" userId="6549cd31feb53bc1" providerId="LiveId" clId="{E19B617E-EE3F-4AAA-9381-36BBE1B8C7A2}" dt="2022-03-22T10:27:37.305" v="132179"/>
          <ac:cxnSpMkLst>
            <pc:docMk/>
            <pc:sldMk cId="2392928957" sldId="839"/>
            <ac:cxnSpMk id="26" creationId="{296A9A16-DBF7-4D0A-BD3C-4B4FB2366D57}"/>
          </ac:cxnSpMkLst>
        </pc:cxnChg>
        <pc:cxnChg chg="mod">
          <ac:chgData name="Paul Easter" userId="6549cd31feb53bc1" providerId="LiveId" clId="{E19B617E-EE3F-4AAA-9381-36BBE1B8C7A2}" dt="2022-03-22T10:27:37.305" v="132179"/>
          <ac:cxnSpMkLst>
            <pc:docMk/>
            <pc:sldMk cId="2392928957" sldId="839"/>
            <ac:cxnSpMk id="27" creationId="{4A55CE14-D797-4ADA-AF5E-B3089FB4E301}"/>
          </ac:cxnSpMkLst>
        </pc:cxnChg>
        <pc:cxnChg chg="mod">
          <ac:chgData name="Paul Easter" userId="6549cd31feb53bc1" providerId="LiveId" clId="{E19B617E-EE3F-4AAA-9381-36BBE1B8C7A2}" dt="2022-03-22T10:27:37.305" v="132179"/>
          <ac:cxnSpMkLst>
            <pc:docMk/>
            <pc:sldMk cId="2392928957" sldId="839"/>
            <ac:cxnSpMk id="29" creationId="{D3098AC5-CCAC-4CB0-823E-B84DB4C8B752}"/>
          </ac:cxnSpMkLst>
        </pc:cxnChg>
        <pc:cxnChg chg="mod">
          <ac:chgData name="Paul Easter" userId="6549cd31feb53bc1" providerId="LiveId" clId="{E19B617E-EE3F-4AAA-9381-36BBE1B8C7A2}" dt="2022-03-22T10:27:37.305" v="132179"/>
          <ac:cxnSpMkLst>
            <pc:docMk/>
            <pc:sldMk cId="2392928957" sldId="839"/>
            <ac:cxnSpMk id="30" creationId="{060D3723-2969-48E9-B432-24CA073ECA90}"/>
          </ac:cxnSpMkLst>
        </pc:cxnChg>
      </pc:sldChg>
      <pc:sldChg chg="modSp add del mod">
        <pc:chgData name="Paul Easter" userId="6549cd31feb53bc1" providerId="LiveId" clId="{E19B617E-EE3F-4AAA-9381-36BBE1B8C7A2}" dt="2022-03-15T12:48:41.431" v="84881" actId="2696"/>
        <pc:sldMkLst>
          <pc:docMk/>
          <pc:sldMk cId="3006467809" sldId="839"/>
        </pc:sldMkLst>
        <pc:spChg chg="mod">
          <ac:chgData name="Paul Easter" userId="6549cd31feb53bc1" providerId="LiveId" clId="{E19B617E-EE3F-4AAA-9381-36BBE1B8C7A2}" dt="2022-03-15T12:38:56.834" v="84748" actId="20577"/>
          <ac:spMkLst>
            <pc:docMk/>
            <pc:sldMk cId="3006467809" sldId="839"/>
            <ac:spMk id="14" creationId="{D1A264E9-38AC-47A4-83E2-D3C122E48CFC}"/>
          </ac:spMkLst>
        </pc:spChg>
      </pc:sldChg>
      <pc:sldChg chg="addSp delSp modSp add del mod ord">
        <pc:chgData name="Paul Easter" userId="6549cd31feb53bc1" providerId="LiveId" clId="{E19B617E-EE3F-4AAA-9381-36BBE1B8C7A2}" dt="2022-03-15T12:48:41.431" v="84881" actId="2696"/>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5T12:34:18.647" v="84716" actId="20577"/>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modSp add mod ord">
        <pc:chgData name="Paul Easter" userId="6549cd31feb53bc1" providerId="LiveId" clId="{E19B617E-EE3F-4AAA-9381-36BBE1B8C7A2}" dt="2022-03-29T11:03:49.735" v="135382" actId="20577"/>
        <pc:sldMkLst>
          <pc:docMk/>
          <pc:sldMk cId="2399507155" sldId="840"/>
        </pc:sldMkLst>
        <pc:spChg chg="add mod">
          <ac:chgData name="Paul Easter" userId="6549cd31feb53bc1" providerId="LiveId" clId="{E19B617E-EE3F-4AAA-9381-36BBE1B8C7A2}" dt="2022-03-18T14:58:37.411" v="126646" actId="20577"/>
          <ac:spMkLst>
            <pc:docMk/>
            <pc:sldMk cId="2399507155" sldId="840"/>
            <ac:spMk id="7" creationId="{780E534D-51AE-4BD3-9821-D6C4CB54C08D}"/>
          </ac:spMkLst>
        </pc:spChg>
        <pc:spChg chg="mod">
          <ac:chgData name="Paul Easter" userId="6549cd31feb53bc1" providerId="LiveId" clId="{E19B617E-EE3F-4AAA-9381-36BBE1B8C7A2}" dt="2022-03-18T14:53:07.152" v="126499" actId="14100"/>
          <ac:spMkLst>
            <pc:docMk/>
            <pc:sldMk cId="2399507155" sldId="840"/>
            <ac:spMk id="8" creationId="{E2F794A7-8C4C-4A3F-A33D-B76FD77934A3}"/>
          </ac:spMkLst>
        </pc:spChg>
        <pc:spChg chg="mod">
          <ac:chgData name="Paul Easter" userId="6549cd31feb53bc1" providerId="LiveId" clId="{E19B617E-EE3F-4AAA-9381-36BBE1B8C7A2}" dt="2022-03-29T11:03:49.735" v="135382" actId="20577"/>
          <ac:spMkLst>
            <pc:docMk/>
            <pc:sldMk cId="2399507155" sldId="840"/>
            <ac:spMk id="14" creationId="{D1A264E9-38AC-47A4-83E2-D3C122E48CFC}"/>
          </ac:spMkLst>
        </pc:spChg>
        <pc:picChg chg="add mod">
          <ac:chgData name="Paul Easter" userId="6549cd31feb53bc1" providerId="LiveId" clId="{E19B617E-EE3F-4AAA-9381-36BBE1B8C7A2}" dt="2022-03-18T14:57:33.127" v="126634" actId="1076"/>
          <ac:picMkLst>
            <pc:docMk/>
            <pc:sldMk cId="2399507155" sldId="840"/>
            <ac:picMk id="13314" creationId="{5147482B-EDF9-40B0-B532-34F93F5E99C3}"/>
          </ac:picMkLst>
        </pc:picChg>
      </pc:sldChg>
      <pc:sldChg chg="addSp delSp modSp add del mod ord">
        <pc:chgData name="Paul Easter" userId="6549cd31feb53bc1" providerId="LiveId" clId="{E19B617E-EE3F-4AAA-9381-36BBE1B8C7A2}" dt="2022-03-15T12:48:41.431" v="84881" actId="2696"/>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5T12:34:15.917" v="84715" actId="20577"/>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
        <pc:chgData name="Paul Easter" userId="6549cd31feb53bc1" providerId="LiveId" clId="{E19B617E-EE3F-4AAA-9381-36BBE1B8C7A2}" dt="2022-03-15T12:48:45.714" v="84882"/>
        <pc:sldMkLst>
          <pc:docMk/>
          <pc:sldMk cId="2457156147" sldId="841"/>
        </pc:sldMkLst>
      </pc:sldChg>
      <pc:sldChg chg="addSp delSp modSp add mod ord">
        <pc:chgData name="Paul Easter" userId="6549cd31feb53bc1" providerId="LiveId" clId="{E19B617E-EE3F-4AAA-9381-36BBE1B8C7A2}" dt="2022-03-16T02:41:33.673" v="90053" actId="113"/>
        <pc:sldMkLst>
          <pc:docMk/>
          <pc:sldMk cId="1280200120" sldId="842"/>
        </pc:sldMkLst>
        <pc:spChg chg="mod">
          <ac:chgData name="Paul Easter" userId="6549cd31feb53bc1" providerId="LiveId" clId="{E19B617E-EE3F-4AAA-9381-36BBE1B8C7A2}" dt="2022-03-16T02:40:56.809" v="90036" actId="20577"/>
          <ac:spMkLst>
            <pc:docMk/>
            <pc:sldMk cId="1280200120" sldId="842"/>
            <ac:spMk id="8" creationId="{E2F794A7-8C4C-4A3F-A33D-B76FD77934A3}"/>
          </ac:spMkLst>
        </pc:spChg>
        <pc:spChg chg="mod">
          <ac:chgData name="Paul Easter" userId="6549cd31feb53bc1" providerId="LiveId" clId="{E19B617E-EE3F-4AAA-9381-36BBE1B8C7A2}" dt="2022-03-15T12:48:01.315" v="84874" actId="20577"/>
          <ac:spMkLst>
            <pc:docMk/>
            <pc:sldMk cId="1280200120" sldId="842"/>
            <ac:spMk id="14" creationId="{D1A264E9-38AC-47A4-83E2-D3C122E48CFC}"/>
          </ac:spMkLst>
        </pc:spChg>
        <pc:graphicFrameChg chg="add del mod modGraphic">
          <ac:chgData name="Paul Easter" userId="6549cd31feb53bc1" providerId="LiveId" clId="{E19B617E-EE3F-4AAA-9381-36BBE1B8C7A2}" dt="2022-03-16T02:41:04.850" v="90039" actId="478"/>
          <ac:graphicFrameMkLst>
            <pc:docMk/>
            <pc:sldMk cId="1280200120" sldId="842"/>
            <ac:graphicFrameMk id="6" creationId="{9BCA56D4-65E9-40E4-BE60-BA55BD3BC3D7}"/>
          </ac:graphicFrameMkLst>
        </pc:graphicFrameChg>
        <pc:graphicFrameChg chg="add mod">
          <ac:chgData name="Paul Easter" userId="6549cd31feb53bc1" providerId="LiveId" clId="{E19B617E-EE3F-4AAA-9381-36BBE1B8C7A2}" dt="2022-03-16T02:41:33.673" v="90053" actId="113"/>
          <ac:graphicFrameMkLst>
            <pc:docMk/>
            <pc:sldMk cId="1280200120" sldId="842"/>
            <ac:graphicFrameMk id="7" creationId="{74058B6E-558F-486E-BB32-D1E0A0E49A0C}"/>
          </ac:graphicFrameMkLst>
        </pc:graphicFrameChg>
      </pc:sldChg>
      <pc:sldChg chg="addSp delSp modSp add del mod modShow">
        <pc:chgData name="Paul Easter" userId="6549cd31feb53bc1" providerId="LiveId" clId="{E19B617E-EE3F-4AAA-9381-36BBE1B8C7A2}" dt="2022-03-16T00:50:02.565" v="89908" actId="47"/>
        <pc:sldMkLst>
          <pc:docMk/>
          <pc:sldMk cId="241544751" sldId="843"/>
        </pc:sldMkLst>
        <pc:spChg chg="mod">
          <ac:chgData name="Paul Easter" userId="6549cd31feb53bc1" providerId="LiveId" clId="{E19B617E-EE3F-4AAA-9381-36BBE1B8C7A2}" dt="2022-03-15T12:44:23.754" v="84850" actId="20577"/>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mod">
          <ac:chgData name="Paul Easter" userId="6549cd31feb53bc1" providerId="LiveId" clId="{E19B617E-EE3F-4AAA-9381-36BBE1B8C7A2}" dt="2022-03-15T12:45:12.054" v="84862" actId="164"/>
          <ac:spMkLst>
            <pc:docMk/>
            <pc:sldMk cId="241544751" sldId="843"/>
            <ac:spMk id="9" creationId="{A039DD36-69F7-4DD7-BA47-15A97F89E069}"/>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5T12:49:43.567" v="84907" actId="313"/>
          <ac:spMkLst>
            <pc:docMk/>
            <pc:sldMk cId="241544751" sldId="843"/>
            <ac:spMk id="14" creationId="{D1A264E9-38AC-47A4-83E2-D3C122E48CFC}"/>
          </ac:spMkLst>
        </pc:spChg>
        <pc:grpChg chg="add mod">
          <ac:chgData name="Paul Easter" userId="6549cd31feb53bc1" providerId="LiveId" clId="{E19B617E-EE3F-4AAA-9381-36BBE1B8C7A2}" dt="2022-03-15T12:45:12.054" v="84862" actId="164"/>
          <ac:grpSpMkLst>
            <pc:docMk/>
            <pc:sldMk cId="241544751" sldId="843"/>
            <ac:grpSpMk id="3" creationId="{E2395E3C-7617-47F4-A929-463D9AEF2E60}"/>
          </ac:grpSpMkLst>
        </pc:gr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5T12:45:12.054" v="84862" actId="164"/>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8T06:32:23.317" v="107739"/>
        <pc:sldMkLst>
          <pc:docMk/>
          <pc:sldMk cId="3556664914" sldId="844"/>
        </pc:sldMkLst>
        <pc:spChg chg="del mod">
          <ac:chgData name="Paul Easter" userId="6549cd31feb53bc1" providerId="LiveId" clId="{E19B617E-EE3F-4AAA-9381-36BBE1B8C7A2}" dt="2022-03-18T06:25:12.983" v="107689" actId="478"/>
          <ac:spMkLst>
            <pc:docMk/>
            <pc:sldMk cId="3556664914" sldId="844"/>
            <ac:spMk id="5" creationId="{E34CAE89-948B-43FE-B376-E952577F298F}"/>
          </ac:spMkLst>
        </pc:spChg>
        <pc:spChg chg="mod">
          <ac:chgData name="Paul Easter" userId="6549cd31feb53bc1" providerId="LiveId" clId="{E19B617E-EE3F-4AAA-9381-36BBE1B8C7A2}" dt="2022-03-18T06:31:31.164" v="107737" actId="1076"/>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8T06:32:23.317" v="107739"/>
          <ac:spMkLst>
            <pc:docMk/>
            <pc:sldMk cId="3556664914" sldId="844"/>
            <ac:spMk id="13" creationId="{00000000-0000-0000-0000-000000000000}"/>
          </ac:spMkLst>
        </pc:spChg>
        <pc:spChg chg="del mod">
          <ac:chgData name="Paul Easter" userId="6549cd31feb53bc1" providerId="LiveId" clId="{E19B617E-EE3F-4AAA-9381-36BBE1B8C7A2}" dt="2022-03-18T06:24:10.957" v="107661" actId="478"/>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8T06:24:06.505" v="107660" actId="478"/>
          <ac:picMkLst>
            <pc:docMk/>
            <pc:sldMk cId="3556664914" sldId="844"/>
            <ac:picMk id="3" creationId="{F293DACC-5D4C-486D-B4D8-75D78F2EADCB}"/>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del mod">
          <ac:chgData name="Paul Easter" userId="6549cd31feb53bc1" providerId="LiveId" clId="{E19B617E-EE3F-4AAA-9381-36BBE1B8C7A2}" dt="2022-03-17T04:03:19.634" v="94361" actId="478"/>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del mod">
        <pc:chgData name="Paul Easter" userId="6549cd31feb53bc1" providerId="LiveId" clId="{E19B617E-EE3F-4AAA-9381-36BBE1B8C7A2}" dt="2022-03-17T02:53:40.511" v="93370" actId="2696"/>
        <pc:sldMkLst>
          <pc:docMk/>
          <pc:sldMk cId="4235437804" sldId="845"/>
        </pc:sldMkLst>
        <pc:spChg chg="mod">
          <ac:chgData name="Paul Easter" userId="6549cd31feb53bc1" providerId="LiveId" clId="{E19B617E-EE3F-4AAA-9381-36BBE1B8C7A2}" dt="2022-03-16T08:47:25.546" v="93105" actId="20577"/>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addSp delSp modSp add mod ord">
        <pc:chgData name="Paul Easter" userId="6549cd31feb53bc1" providerId="LiveId" clId="{E19B617E-EE3F-4AAA-9381-36BBE1B8C7A2}" dt="2022-03-16T07:20:53.360" v="90402" actId="1036"/>
        <pc:sldMkLst>
          <pc:docMk/>
          <pc:sldMk cId="3392732738" sldId="846"/>
        </pc:sldMkLst>
        <pc:spChg chg="del">
          <ac:chgData name="Paul Easter" userId="6549cd31feb53bc1" providerId="LiveId" clId="{E19B617E-EE3F-4AAA-9381-36BBE1B8C7A2}" dt="2022-03-16T07:19:07.190" v="90388" actId="478"/>
          <ac:spMkLst>
            <pc:docMk/>
            <pc:sldMk cId="3392732738" sldId="846"/>
            <ac:spMk id="5" creationId="{E34CAE89-948B-43FE-B376-E952577F298F}"/>
          </ac:spMkLst>
        </pc:spChg>
        <pc:spChg chg="mod">
          <ac:chgData name="Paul Easter" userId="6549cd31feb53bc1" providerId="LiveId" clId="{E19B617E-EE3F-4AAA-9381-36BBE1B8C7A2}" dt="2022-03-16T07:14:52.786" v="90213" actId="20577"/>
          <ac:spMkLst>
            <pc:docMk/>
            <pc:sldMk cId="3392732738" sldId="846"/>
            <ac:spMk id="8" creationId="{E2F794A7-8C4C-4A3F-A33D-B76FD77934A3}"/>
          </ac:spMkLst>
        </pc:spChg>
        <pc:spChg chg="add mod">
          <ac:chgData name="Paul Easter" userId="6549cd31feb53bc1" providerId="LiveId" clId="{E19B617E-EE3F-4AAA-9381-36BBE1B8C7A2}" dt="2022-03-16T07:20:46.129" v="90400" actId="1036"/>
          <ac:spMkLst>
            <pc:docMk/>
            <pc:sldMk cId="3392732738" sldId="846"/>
            <ac:spMk id="9" creationId="{3B35D786-DE68-468B-91D4-62BAF574C7D4}"/>
          </ac:spMkLst>
        </pc:spChg>
        <pc:spChg chg="mod">
          <ac:chgData name="Paul Easter" userId="6549cd31feb53bc1" providerId="LiveId" clId="{E19B617E-EE3F-4AAA-9381-36BBE1B8C7A2}" dt="2022-03-15T12:48:11.068" v="8488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6T07:20:53.360" v="90402" actId="1036"/>
          <ac:graphicFrameMkLst>
            <pc:docMk/>
            <pc:sldMk cId="3392732738" sldId="846"/>
            <ac:graphicFrameMk id="6" creationId="{9BCA56D4-65E9-40E4-BE60-BA55BD3BC3D7}"/>
          </ac:graphicFrameMkLst>
        </pc:graphicFrameChg>
        <pc:graphicFrameChg chg="add del mod">
          <ac:chgData name="Paul Easter" userId="6549cd31feb53bc1" providerId="LiveId" clId="{E19B617E-EE3F-4AAA-9381-36BBE1B8C7A2}" dt="2022-03-16T02:47:28.211" v="90097"/>
          <ac:graphicFrameMkLst>
            <pc:docMk/>
            <pc:sldMk cId="3392732738" sldId="846"/>
            <ac:graphicFrameMk id="7" creationId="{B1B5011D-49D2-427C-8268-99A53479EB39}"/>
          </ac:graphicFrameMkLst>
        </pc:graphicFrameChg>
      </pc:sldChg>
      <pc:sldChg chg="addSp delSp modSp add del mod">
        <pc:chgData name="Paul Easter" userId="6549cd31feb53bc1" providerId="LiveId" clId="{E19B617E-EE3F-4AAA-9381-36BBE1B8C7A2}" dt="2022-03-15T12:20:05.586" v="84620" actId="2696"/>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add del">
        <pc:chgData name="Paul Easter" userId="6549cd31feb53bc1" providerId="LiveId" clId="{E19B617E-EE3F-4AAA-9381-36BBE1B8C7A2}" dt="2022-03-15T12:29:47.547" v="84687" actId="2696"/>
        <pc:sldMkLst>
          <pc:docMk/>
          <pc:sldMk cId="2750919398" sldId="847"/>
        </pc:sldMkLst>
      </pc:sldChg>
      <pc:sldChg chg="modSp add del mod">
        <pc:chgData name="Paul Easter" userId="6549cd31feb53bc1" providerId="LiveId" clId="{E19B617E-EE3F-4AAA-9381-36BBE1B8C7A2}" dt="2022-03-15T12:48:41.431" v="84881" actId="2696"/>
        <pc:sldMkLst>
          <pc:docMk/>
          <pc:sldMk cId="1338726072" sldId="848"/>
        </pc:sldMkLst>
        <pc:spChg chg="mod">
          <ac:chgData name="Paul Easter" userId="6549cd31feb53bc1" providerId="LiveId" clId="{E19B617E-EE3F-4AAA-9381-36BBE1B8C7A2}" dt="2022-03-15T12:39:21.752" v="84750" actId="113"/>
          <ac:spMkLst>
            <pc:docMk/>
            <pc:sldMk cId="1338726072" sldId="848"/>
            <ac:spMk id="8" creationId="{E2F794A7-8C4C-4A3F-A33D-B76FD77934A3}"/>
          </ac:spMkLst>
        </pc:spChg>
        <pc:spChg chg="mod">
          <ac:chgData name="Paul Easter" userId="6549cd31feb53bc1" providerId="LiveId" clId="{E19B617E-EE3F-4AAA-9381-36BBE1B8C7A2}" dt="2022-03-15T12:39:03.512" v="84749"/>
          <ac:spMkLst>
            <pc:docMk/>
            <pc:sldMk cId="1338726072" sldId="848"/>
            <ac:spMk id="14" creationId="{D1A264E9-38AC-47A4-83E2-D3C122E48CFC}"/>
          </ac:spMkLst>
        </pc:spChg>
      </pc:sldChg>
      <pc:sldChg chg="modSp add del mod">
        <pc:chgData name="Paul Easter" userId="6549cd31feb53bc1" providerId="LiveId" clId="{E19B617E-EE3F-4AAA-9381-36BBE1B8C7A2}" dt="2022-03-15T12:36:58.234" v="84728" actId="2696"/>
        <pc:sldMkLst>
          <pc:docMk/>
          <pc:sldMk cId="1813672900" sldId="848"/>
        </pc:sldMkLst>
        <pc:spChg chg="mod">
          <ac:chgData name="Paul Easter" userId="6549cd31feb53bc1" providerId="LiveId" clId="{E19B617E-EE3F-4AAA-9381-36BBE1B8C7A2}" dt="2022-03-15T12:33:53.851" v="84711"/>
          <ac:spMkLst>
            <pc:docMk/>
            <pc:sldMk cId="1813672900" sldId="848"/>
            <ac:spMk id="8" creationId="{E2F794A7-8C4C-4A3F-A33D-B76FD77934A3}"/>
          </ac:spMkLst>
        </pc:spChg>
        <pc:spChg chg="mod">
          <ac:chgData name="Paul Easter" userId="6549cd31feb53bc1" providerId="LiveId" clId="{E19B617E-EE3F-4AAA-9381-36BBE1B8C7A2}" dt="2022-03-15T12:34:06.940" v="84713" actId="20577"/>
          <ac:spMkLst>
            <pc:docMk/>
            <pc:sldMk cId="1813672900" sldId="848"/>
            <ac:spMk id="14" creationId="{D1A264E9-38AC-47A4-83E2-D3C122E48CFC}"/>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modSp add del mod ord modShow">
        <pc:chgData name="Paul Easter" userId="6549cd31feb53bc1" providerId="LiveId" clId="{E19B617E-EE3F-4AAA-9381-36BBE1B8C7A2}" dt="2022-03-29T11:18:21.938" v="135522" actId="2696"/>
        <pc:sldMkLst>
          <pc:docMk/>
          <pc:sldMk cId="3828111420" sldId="848"/>
        </pc:sldMkLst>
        <pc:spChg chg="mod">
          <ac:chgData name="Paul Easter" userId="6549cd31feb53bc1" providerId="LiveId" clId="{E19B617E-EE3F-4AAA-9381-36BBE1B8C7A2}" dt="2022-03-29T10:34:36.398" v="135041" actId="20577"/>
          <ac:spMkLst>
            <pc:docMk/>
            <pc:sldMk cId="3828111420" sldId="848"/>
            <ac:spMk id="8" creationId="{E2F794A7-8C4C-4A3F-A33D-B76FD77934A3}"/>
          </ac:spMkLst>
        </pc:spChg>
        <pc:spChg chg="mod">
          <ac:chgData name="Paul Easter" userId="6549cd31feb53bc1" providerId="LiveId" clId="{E19B617E-EE3F-4AAA-9381-36BBE1B8C7A2}" dt="2022-03-22T10:28:58.565" v="132192" actId="20577"/>
          <ac:spMkLst>
            <pc:docMk/>
            <pc:sldMk cId="3828111420" sldId="848"/>
            <ac:spMk id="14" creationId="{D1A264E9-38AC-47A4-83E2-D3C122E48CFC}"/>
          </ac:spMkLst>
        </pc:spChg>
        <pc:graphicFrameChg chg="mod modGraphic">
          <ac:chgData name="Paul Easter" userId="6549cd31feb53bc1" providerId="LiveId" clId="{E19B617E-EE3F-4AAA-9381-36BBE1B8C7A2}" dt="2022-03-29T10:39:58.454" v="135116" actId="113"/>
          <ac:graphicFrameMkLst>
            <pc:docMk/>
            <pc:sldMk cId="382811142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addSp delSp modSp add mod">
        <pc:chgData name="Paul Easter" userId="6549cd31feb53bc1" providerId="LiveId" clId="{E19B617E-EE3F-4AAA-9381-36BBE1B8C7A2}" dt="2022-03-16T07:13:08.610" v="90211" actId="14100"/>
        <pc:sldMkLst>
          <pc:docMk/>
          <pc:sldMk cId="2159228793" sldId="850"/>
        </pc:sldMkLst>
        <pc:spChg chg="mod">
          <ac:chgData name="Paul Easter" userId="6549cd31feb53bc1" providerId="LiveId" clId="{E19B617E-EE3F-4AAA-9381-36BBE1B8C7A2}" dt="2022-03-16T07:13:08.610" v="90211" actId="14100"/>
          <ac:spMkLst>
            <pc:docMk/>
            <pc:sldMk cId="2159228793" sldId="850"/>
            <ac:spMk id="8" creationId="{E2F794A7-8C4C-4A3F-A33D-B76FD77934A3}"/>
          </ac:spMkLst>
        </pc:spChg>
        <pc:spChg chg="mod">
          <ac:chgData name="Paul Easter" userId="6549cd31feb53bc1" providerId="LiveId" clId="{E19B617E-EE3F-4AAA-9381-36BBE1B8C7A2}" dt="2022-03-15T12:30:04.408" v="84688"/>
          <ac:spMkLst>
            <pc:docMk/>
            <pc:sldMk cId="2159228793" sldId="850"/>
            <ac:spMk id="10" creationId="{482D69E8-9BF5-49AD-BB54-E8FABB74F0B7}"/>
          </ac:spMkLst>
        </pc:spChg>
        <pc:spChg chg="mod">
          <ac:chgData name="Paul Easter" userId="6549cd31feb53bc1" providerId="LiveId" clId="{E19B617E-EE3F-4AAA-9381-36BBE1B8C7A2}" dt="2022-03-15T12:29:26.827" v="84686"/>
          <ac:spMkLst>
            <pc:docMk/>
            <pc:sldMk cId="2159228793" sldId="850"/>
            <ac:spMk id="14" creationId="{D1A264E9-38AC-47A4-83E2-D3C122E48CFC}"/>
          </ac:spMkLst>
        </pc:spChg>
        <pc:grpChg chg="del">
          <ac:chgData name="Paul Easter" userId="6549cd31feb53bc1" providerId="LiveId" clId="{E19B617E-EE3F-4AAA-9381-36BBE1B8C7A2}" dt="2022-03-15T12:30:06.295" v="84689" actId="478"/>
          <ac:grpSpMkLst>
            <pc:docMk/>
            <pc:sldMk cId="2159228793" sldId="850"/>
            <ac:grpSpMk id="2" creationId="{80F77E1C-C9C2-46D4-BB56-0BA6899E4211}"/>
          </ac:grpSpMkLst>
        </pc:grpChg>
        <pc:grpChg chg="add mod">
          <ac:chgData name="Paul Easter" userId="6549cd31feb53bc1" providerId="LiveId" clId="{E19B617E-EE3F-4AAA-9381-36BBE1B8C7A2}" dt="2022-03-15T12:30:04.408" v="84688"/>
          <ac:grpSpMkLst>
            <pc:docMk/>
            <pc:sldMk cId="2159228793" sldId="850"/>
            <ac:grpSpMk id="9" creationId="{1E37DBBF-AE2D-447D-B86E-8F1B0E3E9F4E}"/>
          </ac:grpSpMkLst>
        </pc:grpChg>
        <pc:picChg chg="mod">
          <ac:chgData name="Paul Easter" userId="6549cd31feb53bc1" providerId="LiveId" clId="{E19B617E-EE3F-4AAA-9381-36BBE1B8C7A2}" dt="2022-03-15T12:30:04.408" v="84688"/>
          <ac:picMkLst>
            <pc:docMk/>
            <pc:sldMk cId="2159228793" sldId="850"/>
            <ac:picMk id="12" creationId="{DF00D226-23E2-48EF-BBD5-566FAB9D18C5}"/>
          </ac:picMkLst>
        </pc:picChg>
      </pc:sldChg>
      <pc:sldChg chg="modSp add del mod">
        <pc:chgData name="Paul Easter" userId="6549cd31feb53bc1" providerId="LiveId" clId="{E19B617E-EE3F-4AAA-9381-36BBE1B8C7A2}" dt="2022-03-15T12:20:05.586" v="84620" actId="269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5T12:46:30.208" v="84866"/>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5T12:46:30.208" v="84866"/>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del mod">
        <pc:chgData name="Paul Easter" userId="6549cd31feb53bc1" providerId="LiveId" clId="{E19B617E-EE3F-4AAA-9381-36BBE1B8C7A2}" dt="2022-03-15T12:20:05.586" v="84620" actId="269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addSp delSp modSp add mod">
        <pc:chgData name="Paul Easter" userId="6549cd31feb53bc1" providerId="LiveId" clId="{E19B617E-EE3F-4AAA-9381-36BBE1B8C7A2}" dt="2022-03-16T07:13:16.255" v="90212" actId="14100"/>
        <pc:sldMkLst>
          <pc:docMk/>
          <pc:sldMk cId="3599651425" sldId="852"/>
        </pc:sldMkLst>
        <pc:spChg chg="mod">
          <ac:chgData name="Paul Easter" userId="6549cd31feb53bc1" providerId="LiveId" clId="{E19B617E-EE3F-4AAA-9381-36BBE1B8C7A2}" dt="2022-03-16T07:13:16.255" v="90212" actId="14100"/>
          <ac:spMkLst>
            <pc:docMk/>
            <pc:sldMk cId="3599651425" sldId="852"/>
            <ac:spMk id="8" creationId="{E2F794A7-8C4C-4A3F-A33D-B76FD77934A3}"/>
          </ac:spMkLst>
        </pc:spChg>
        <pc:spChg chg="mod">
          <ac:chgData name="Paul Easter" userId="6549cd31feb53bc1" providerId="LiveId" clId="{E19B617E-EE3F-4AAA-9381-36BBE1B8C7A2}" dt="2022-03-15T12:30:10.831" v="84691"/>
          <ac:spMkLst>
            <pc:docMk/>
            <pc:sldMk cId="3599651425" sldId="852"/>
            <ac:spMk id="10" creationId="{E0F358ED-466D-4801-99A2-EA431806E268}"/>
          </ac:spMkLst>
        </pc:spChg>
        <pc:spChg chg="mod">
          <ac:chgData name="Paul Easter" userId="6549cd31feb53bc1" providerId="LiveId" clId="{E19B617E-EE3F-4AAA-9381-36BBE1B8C7A2}" dt="2022-03-15T12:31:36.783" v="84700"/>
          <ac:spMkLst>
            <pc:docMk/>
            <pc:sldMk cId="3599651425" sldId="852"/>
            <ac:spMk id="14" creationId="{D1A264E9-38AC-47A4-83E2-D3C122E48CFC}"/>
          </ac:spMkLst>
        </pc:spChg>
        <pc:grpChg chg="del">
          <ac:chgData name="Paul Easter" userId="6549cd31feb53bc1" providerId="LiveId" clId="{E19B617E-EE3F-4AAA-9381-36BBE1B8C7A2}" dt="2022-03-15T12:30:09.826" v="84690" actId="478"/>
          <ac:grpSpMkLst>
            <pc:docMk/>
            <pc:sldMk cId="3599651425" sldId="852"/>
            <ac:grpSpMk id="2" creationId="{80F77E1C-C9C2-46D4-BB56-0BA6899E4211}"/>
          </ac:grpSpMkLst>
        </pc:grpChg>
        <pc:grpChg chg="add del mod">
          <ac:chgData name="Paul Easter" userId="6549cd31feb53bc1" providerId="LiveId" clId="{E19B617E-EE3F-4AAA-9381-36BBE1B8C7A2}" dt="2022-03-15T12:30:26.500" v="84693"/>
          <ac:grpSpMkLst>
            <pc:docMk/>
            <pc:sldMk cId="3599651425" sldId="852"/>
            <ac:grpSpMk id="9" creationId="{73299104-47FF-48BD-9D8E-FB55D75DF44D}"/>
          </ac:grpSpMkLst>
        </pc:grpChg>
        <pc:picChg chg="mod">
          <ac:chgData name="Paul Easter" userId="6549cd31feb53bc1" providerId="LiveId" clId="{E19B617E-EE3F-4AAA-9381-36BBE1B8C7A2}" dt="2022-03-15T12:30:10.831" v="84691"/>
          <ac:picMkLst>
            <pc:docMk/>
            <pc:sldMk cId="3599651425" sldId="852"/>
            <ac:picMk id="12" creationId="{C23FBFE5-6F14-4324-9D0A-079721B33626}"/>
          </ac:picMkLst>
        </pc:picChg>
      </pc:sldChg>
      <pc:sldChg chg="addSp delSp modSp add mod ord">
        <pc:chgData name="Paul Easter" userId="6549cd31feb53bc1" providerId="LiveId" clId="{E19B617E-EE3F-4AAA-9381-36BBE1B8C7A2}" dt="2022-03-16T08:25:43.706" v="93072" actId="20577"/>
        <pc:sldMkLst>
          <pc:docMk/>
          <pc:sldMk cId="2993031169" sldId="853"/>
        </pc:sldMkLst>
        <pc:spChg chg="del">
          <ac:chgData name="Paul Easter" userId="6549cd31feb53bc1" providerId="LiveId" clId="{E19B617E-EE3F-4AAA-9381-36BBE1B8C7A2}" dt="2022-03-15T14:52:40.764" v="86545" actId="478"/>
          <ac:spMkLst>
            <pc:docMk/>
            <pc:sldMk cId="2993031169" sldId="853"/>
            <ac:spMk id="5" creationId="{E34CAE89-948B-43FE-B376-E952577F298F}"/>
          </ac:spMkLst>
        </pc:spChg>
        <pc:spChg chg="add mod">
          <ac:chgData name="Paul Easter" userId="6549cd31feb53bc1" providerId="LiveId" clId="{E19B617E-EE3F-4AAA-9381-36BBE1B8C7A2}" dt="2022-03-15T14:52:41.115" v="86546"/>
          <ac:spMkLst>
            <pc:docMk/>
            <pc:sldMk cId="2993031169" sldId="853"/>
            <ac:spMk id="6" creationId="{A8BB4782-BBDA-4A6E-B3ED-2F65750E468A}"/>
          </ac:spMkLst>
        </pc:spChg>
        <pc:spChg chg="mod">
          <ac:chgData name="Paul Easter" userId="6549cd31feb53bc1" providerId="LiveId" clId="{E19B617E-EE3F-4AAA-9381-36BBE1B8C7A2}" dt="2022-03-16T08:25:43.706" v="93072" actId="20577"/>
          <ac:spMkLst>
            <pc:docMk/>
            <pc:sldMk cId="2993031169" sldId="853"/>
            <ac:spMk id="8" creationId="{E2F794A7-8C4C-4A3F-A33D-B76FD77934A3}"/>
          </ac:spMkLst>
        </pc:spChg>
        <pc:spChg chg="mod">
          <ac:chgData name="Paul Easter" userId="6549cd31feb53bc1" providerId="LiveId" clId="{E19B617E-EE3F-4AAA-9381-36BBE1B8C7A2}" dt="2022-03-16T07:22:01.742" v="90421"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cxnChg chg="add del mod">
          <ac:chgData name="Paul Easter" userId="6549cd31feb53bc1" providerId="LiveId" clId="{E19B617E-EE3F-4AAA-9381-36BBE1B8C7A2}" dt="2022-03-16T07:51:42.728" v="91715" actId="478"/>
          <ac:cxnSpMkLst>
            <pc:docMk/>
            <pc:sldMk cId="2993031169" sldId="853"/>
            <ac:cxnSpMk id="3" creationId="{42603E4B-5E37-4DFB-972E-3A3001B71BE0}"/>
          </ac:cxnSpMkLst>
        </pc:cxnChg>
        <pc:cxnChg chg="add del">
          <ac:chgData name="Paul Easter" userId="6549cd31feb53bc1" providerId="LiveId" clId="{E19B617E-EE3F-4AAA-9381-36BBE1B8C7A2}" dt="2022-03-16T07:51:34.534" v="91713" actId="11529"/>
          <ac:cxnSpMkLst>
            <pc:docMk/>
            <pc:sldMk cId="2993031169" sldId="853"/>
            <ac:cxnSpMk id="7" creationId="{71CB10A0-15F5-4C30-8D6A-EB7CF1138BFF}"/>
          </ac:cxnSpMkLst>
        </pc:cxnChg>
        <pc:cxnChg chg="add del mod">
          <ac:chgData name="Paul Easter" userId="6549cd31feb53bc1" providerId="LiveId" clId="{E19B617E-EE3F-4AAA-9381-36BBE1B8C7A2}" dt="2022-03-16T07:50:38.701" v="91707" actId="478"/>
          <ac:cxnSpMkLst>
            <pc:docMk/>
            <pc:sldMk cId="2993031169" sldId="853"/>
            <ac:cxnSpMk id="9" creationId="{D177240A-F48B-4E88-9A0A-DFAD5AE38566}"/>
          </ac:cxnSpMkLst>
        </pc:cxnChg>
        <pc:cxnChg chg="add del mod">
          <ac:chgData name="Paul Easter" userId="6549cd31feb53bc1" providerId="LiveId" clId="{E19B617E-EE3F-4AAA-9381-36BBE1B8C7A2}" dt="2022-03-16T07:51:41.907" v="91714" actId="478"/>
          <ac:cxnSpMkLst>
            <pc:docMk/>
            <pc:sldMk cId="2993031169" sldId="853"/>
            <ac:cxnSpMk id="10" creationId="{053DFAA7-D989-4FAF-A29B-A84D73D3E615}"/>
          </ac:cxnSpMkLst>
        </pc:cxnChg>
      </pc:sldChg>
      <pc:sldChg chg="add del">
        <pc:chgData name="Paul Easter" userId="6549cd31feb53bc1" providerId="LiveId" clId="{E19B617E-EE3F-4AAA-9381-36BBE1B8C7A2}" dt="2022-03-13T03:43:36.262" v="83411" actId="2696"/>
        <pc:sldMkLst>
          <pc:docMk/>
          <pc:sldMk cId="104384510" sldId="854"/>
        </pc:sldMkLst>
      </pc:sldChg>
      <pc:sldChg chg="addSp modSp add mod">
        <pc:chgData name="Paul Easter" userId="6549cd31feb53bc1" providerId="LiveId" clId="{E19B617E-EE3F-4AAA-9381-36BBE1B8C7A2}" dt="2022-03-21T22:49:14.898" v="129353" actId="20577"/>
        <pc:sldMkLst>
          <pc:docMk/>
          <pc:sldMk cId="499318072" sldId="855"/>
        </pc:sldMkLst>
        <pc:spChg chg="mod">
          <ac:chgData name="Paul Easter" userId="6549cd31feb53bc1" providerId="LiveId" clId="{E19B617E-EE3F-4AAA-9381-36BBE1B8C7A2}" dt="2022-03-21T22:49:14.898" v="129353" actId="20577"/>
          <ac:spMkLst>
            <pc:docMk/>
            <pc:sldMk cId="499318072" sldId="855"/>
            <ac:spMk id="8" creationId="{E2F794A7-8C4C-4A3F-A33D-B76FD77934A3}"/>
          </ac:spMkLst>
        </pc:spChg>
        <pc:spChg chg="mod">
          <ac:chgData name="Paul Easter" userId="6549cd31feb53bc1" providerId="LiveId" clId="{E19B617E-EE3F-4AAA-9381-36BBE1B8C7A2}" dt="2022-03-16T08:33:37.721" v="93103"/>
          <ac:spMkLst>
            <pc:docMk/>
            <pc:sldMk cId="499318072" sldId="855"/>
            <ac:spMk id="14" creationId="{D1A264E9-38AC-47A4-83E2-D3C122E48CFC}"/>
          </ac:spMkLst>
        </pc:spChg>
        <pc:picChg chg="add mod">
          <ac:chgData name="Paul Easter" userId="6549cd31feb53bc1" providerId="LiveId" clId="{E19B617E-EE3F-4AAA-9381-36BBE1B8C7A2}" dt="2022-03-17T11:01:38.783" v="101121" actId="1076"/>
          <ac:picMkLst>
            <pc:docMk/>
            <pc:sldMk cId="499318072" sldId="855"/>
            <ac:picMk id="1026" creationId="{04434C86-B911-4866-929C-CEB69F84D69D}"/>
          </ac:picMkLst>
        </pc:pic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Sp modSp add mod">
        <pc:chgData name="Paul Easter" userId="6549cd31feb53bc1" providerId="LiveId" clId="{E19B617E-EE3F-4AAA-9381-36BBE1B8C7A2}" dt="2022-03-17T11:01:44.237" v="101123"/>
        <pc:sldMkLst>
          <pc:docMk/>
          <pc:sldMk cId="482918926" sldId="856"/>
        </pc:sldMkLst>
        <pc:spChg chg="mod">
          <ac:chgData name="Paul Easter" userId="6549cd31feb53bc1" providerId="LiveId" clId="{E19B617E-EE3F-4AAA-9381-36BBE1B8C7A2}" dt="2022-03-15T14:49:51.133" v="86544" actId="113"/>
          <ac:spMkLst>
            <pc:docMk/>
            <pc:sldMk cId="482918926" sldId="856"/>
            <ac:spMk id="8" creationId="{E2F794A7-8C4C-4A3F-A33D-B76FD77934A3}"/>
          </ac:spMkLst>
        </pc:spChg>
        <pc:spChg chg="mod">
          <ac:chgData name="Paul Easter" userId="6549cd31feb53bc1" providerId="LiveId" clId="{E19B617E-EE3F-4AAA-9381-36BBE1B8C7A2}" dt="2022-03-16T08:33:31.415" v="93101"/>
          <ac:spMkLst>
            <pc:docMk/>
            <pc:sldMk cId="482918926" sldId="856"/>
            <ac:spMk id="14" creationId="{D1A264E9-38AC-47A4-83E2-D3C122E48CFC}"/>
          </ac:spMkLst>
        </pc:spChg>
        <pc:picChg chg="add mod">
          <ac:chgData name="Paul Easter" userId="6549cd31feb53bc1" providerId="LiveId" clId="{E19B617E-EE3F-4AAA-9381-36BBE1B8C7A2}" dt="2022-03-17T11:01:44.237" v="101123"/>
          <ac:picMkLst>
            <pc:docMk/>
            <pc:sldMk cId="482918926" sldId="856"/>
            <ac:picMk id="7" creationId="{F322FDF2-1786-45E7-A5F4-9840E71D1DC0}"/>
          </ac:picMkLst>
        </pc:picChg>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addSp modSp add mod">
        <pc:chgData name="Paul Easter" userId="6549cd31feb53bc1" providerId="LiveId" clId="{E19B617E-EE3F-4AAA-9381-36BBE1B8C7A2}" dt="2022-03-17T11:01:42.526" v="101122"/>
        <pc:sldMkLst>
          <pc:docMk/>
          <pc:sldMk cId="1435004829" sldId="857"/>
        </pc:sldMkLst>
        <pc:spChg chg="mod">
          <ac:chgData name="Paul Easter" userId="6549cd31feb53bc1" providerId="LiveId" clId="{E19B617E-EE3F-4AAA-9381-36BBE1B8C7A2}" dt="2022-03-16T08:33:34.785" v="93102"/>
          <ac:spMkLst>
            <pc:docMk/>
            <pc:sldMk cId="1435004829" sldId="857"/>
            <ac:spMk id="14" creationId="{D1A264E9-38AC-47A4-83E2-D3C122E48CFC}"/>
          </ac:spMkLst>
        </pc:spChg>
        <pc:picChg chg="add mod">
          <ac:chgData name="Paul Easter" userId="6549cd31feb53bc1" providerId="LiveId" clId="{E19B617E-EE3F-4AAA-9381-36BBE1B8C7A2}" dt="2022-03-17T11:01:42.526" v="101122"/>
          <ac:picMkLst>
            <pc:docMk/>
            <pc:sldMk cId="1435004829" sldId="857"/>
            <ac:picMk id="7" creationId="{787CFC7F-FB74-4D74-8710-8054AE827354}"/>
          </ac:picMkLst>
        </pc:picChg>
      </pc:sldChg>
      <pc:sldChg chg="addSp modSp add mod">
        <pc:chgData name="Paul Easter" userId="6549cd31feb53bc1" providerId="LiveId" clId="{E19B617E-EE3F-4AAA-9381-36BBE1B8C7A2}" dt="2022-03-17T11:01:46.168" v="101124"/>
        <pc:sldMkLst>
          <pc:docMk/>
          <pc:sldMk cId="717479014" sldId="858"/>
        </pc:sldMkLst>
        <pc:spChg chg="mod">
          <ac:chgData name="Paul Easter" userId="6549cd31feb53bc1" providerId="LiveId" clId="{E19B617E-EE3F-4AAA-9381-36BBE1B8C7A2}" dt="2022-03-17T10:58:10.275" v="101095" actId="20577"/>
          <ac:spMkLst>
            <pc:docMk/>
            <pc:sldMk cId="717479014" sldId="858"/>
            <ac:spMk id="8" creationId="{E2F794A7-8C4C-4A3F-A33D-B76FD77934A3}"/>
          </ac:spMkLst>
        </pc:spChg>
        <pc:spChg chg="mod">
          <ac:chgData name="Paul Easter" userId="6549cd31feb53bc1" providerId="LiveId" clId="{E19B617E-EE3F-4AAA-9381-36BBE1B8C7A2}" dt="2022-03-16T08:33:27.060" v="93098"/>
          <ac:spMkLst>
            <pc:docMk/>
            <pc:sldMk cId="717479014" sldId="858"/>
            <ac:spMk id="14" creationId="{D1A264E9-38AC-47A4-83E2-D3C122E48CFC}"/>
          </ac:spMkLst>
        </pc:spChg>
        <pc:picChg chg="add mod">
          <ac:chgData name="Paul Easter" userId="6549cd31feb53bc1" providerId="LiveId" clId="{E19B617E-EE3F-4AAA-9381-36BBE1B8C7A2}" dt="2022-03-17T11:01:46.168" v="101124"/>
          <ac:picMkLst>
            <pc:docMk/>
            <pc:sldMk cId="717479014" sldId="858"/>
            <ac:picMk id="7" creationId="{687BF9B7-256C-44C7-84F3-C7B77F085FE0}"/>
          </ac:picMkLst>
        </pc:pic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7T06:32:23.095" v="96186" actId="20577"/>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7T06:32:23.095" v="96186" actId="20577"/>
          <ac:spMkLst>
            <pc:docMk/>
            <pc:sldMk cId="2911315469" sldId="859"/>
            <ac:spMk id="8" creationId="{E2F794A7-8C4C-4A3F-A33D-B76FD77934A3}"/>
          </ac:spMkLst>
        </pc:spChg>
        <pc:spChg chg="mod">
          <ac:chgData name="Paul Easter" userId="6549cd31feb53bc1" providerId="LiveId" clId="{E19B617E-EE3F-4AAA-9381-36BBE1B8C7A2}" dt="2022-03-16T08:33:24.711" v="93097"/>
          <ac:spMkLst>
            <pc:docMk/>
            <pc:sldMk cId="2911315469" sldId="859"/>
            <ac:spMk id="14" creationId="{D1A264E9-38AC-47A4-83E2-D3C122E48CFC}"/>
          </ac:spMkLst>
        </pc:spChg>
        <pc:graphicFrameChg chg="add mod modGraphic">
          <ac:chgData name="Paul Easter" userId="6549cd31feb53bc1" providerId="LiveId" clId="{E19B617E-EE3F-4AAA-9381-36BBE1B8C7A2}" dt="2022-03-15T13:52:07.828" v="85035" actId="20577"/>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5T15:27:33.563" v="87857" actId="16959"/>
        <pc:sldMkLst>
          <pc:docMk/>
          <pc:sldMk cId="4258976268" sldId="860"/>
        </pc:sldMkLst>
        <pc:spChg chg="add mod">
          <ac:chgData name="Paul Easter" userId="6549cd31feb53bc1" providerId="LiveId" clId="{E19B617E-EE3F-4AAA-9381-36BBE1B8C7A2}" dt="2022-03-15T13:53:00.423" v="85040" actId="20577"/>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5T15:27:33.563" v="87857" actId="16959"/>
          <ac:graphicFrameMkLst>
            <pc:docMk/>
            <pc:sldMk cId="4258976268" sldId="860"/>
            <ac:graphicFrameMk id="7" creationId="{5B984E5C-5C3A-4469-9AB8-31DB0089ED1A}"/>
          </ac:graphicFrameMkLst>
        </pc:graphicFrameChg>
      </pc:sldChg>
      <pc:sldChg chg="modSp add mod">
        <pc:chgData name="Paul Easter" userId="6549cd31feb53bc1" providerId="LiveId" clId="{E19B617E-EE3F-4AAA-9381-36BBE1B8C7A2}" dt="2022-03-30T09:54:06.941" v="139948"/>
        <pc:sldMkLst>
          <pc:docMk/>
          <pc:sldMk cId="3939208264" sldId="861"/>
        </pc:sldMkLst>
        <pc:spChg chg="mod">
          <ac:chgData name="Paul Easter" userId="6549cd31feb53bc1" providerId="LiveId" clId="{E19B617E-EE3F-4AAA-9381-36BBE1B8C7A2}" dt="2022-03-30T09:54:06.941" v="139948"/>
          <ac:spMkLst>
            <pc:docMk/>
            <pc:sldMk cId="3939208264" sldId="861"/>
            <ac:spMk id="4" creationId="{03287C0B-7E30-4D98-BAD6-34DE74AB915C}"/>
          </ac:spMkLst>
        </pc:spChg>
        <pc:spChg chg="mod">
          <ac:chgData name="Paul Easter" userId="6549cd31feb53bc1" providerId="LiveId" clId="{E19B617E-EE3F-4AAA-9381-36BBE1B8C7A2}" dt="2022-03-15T17:05:50.528" v="89784" actId="20577"/>
          <ac:spMkLst>
            <pc:docMk/>
            <pc:sldMk cId="3939208264" sldId="861"/>
            <ac:spMk id="6" creationId="{D1F12B24-2039-4697-8A13-6826CA5F9E64}"/>
          </ac:spMkLst>
        </pc:spChg>
      </pc:sldChg>
      <pc:sldChg chg="addSp delSp modSp add mod ord">
        <pc:chgData name="Paul Easter" userId="6549cd31feb53bc1" providerId="LiveId" clId="{E19B617E-EE3F-4AAA-9381-36BBE1B8C7A2}" dt="2022-03-15T12:30:57.784" v="84699" actId="20577"/>
        <pc:sldMkLst>
          <pc:docMk/>
          <pc:sldMk cId="3727838805" sldId="862"/>
        </pc:sldMkLst>
        <pc:spChg chg="mod">
          <ac:chgData name="Paul Easter" userId="6549cd31feb53bc1" providerId="LiveId" clId="{E19B617E-EE3F-4AAA-9381-36BBE1B8C7A2}" dt="2022-03-15T12:30:57.784" v="84699" actId="20577"/>
          <ac:spMkLst>
            <pc:docMk/>
            <pc:sldMk cId="3727838805" sldId="862"/>
            <ac:spMk id="8" creationId="{E2F794A7-8C4C-4A3F-A33D-B76FD77934A3}"/>
          </ac:spMkLst>
        </pc:spChg>
        <pc:spChg chg="add mod topLvl">
          <ac:chgData name="Paul Easter" userId="6549cd31feb53bc1" providerId="LiveId" clId="{E19B617E-EE3F-4AAA-9381-36BBE1B8C7A2}" dt="2022-03-15T12:25:06.960" v="84660" actId="1076"/>
          <ac:spMkLst>
            <pc:docMk/>
            <pc:sldMk cId="3727838805" sldId="862"/>
            <ac:spMk id="9" creationId="{118AC14D-ED4E-4A3A-AD06-8C88B37A2E17}"/>
          </ac:spMkLst>
        </pc:spChg>
        <pc:spChg chg="del mod topLvl">
          <ac:chgData name="Paul Easter" userId="6549cd31feb53bc1" providerId="LiveId" clId="{E19B617E-EE3F-4AAA-9381-36BBE1B8C7A2}" dt="2022-03-15T12:17:09.760" v="84601" actId="478"/>
          <ac:spMkLst>
            <pc:docMk/>
            <pc:sldMk cId="3727838805" sldId="862"/>
            <ac:spMk id="12" creationId="{66603399-AF01-4CD2-B5EA-7AF41CE95C8E}"/>
          </ac:spMkLst>
        </pc:spChg>
        <pc:spChg chg="mod">
          <ac:chgData name="Paul Easter" userId="6549cd31feb53bc1" providerId="LiveId" clId="{E19B617E-EE3F-4AAA-9381-36BBE1B8C7A2}" dt="2022-03-15T12:07:54.216" v="84073" actId="6549"/>
          <ac:spMkLst>
            <pc:docMk/>
            <pc:sldMk cId="3727838805" sldId="862"/>
            <ac:spMk id="14" creationId="{D1A264E9-38AC-47A4-83E2-D3C122E48CFC}"/>
          </ac:spMkLst>
        </pc:spChg>
        <pc:spChg chg="mod">
          <ac:chgData name="Paul Easter" userId="6549cd31feb53bc1" providerId="LiveId" clId="{E19B617E-EE3F-4AAA-9381-36BBE1B8C7A2}" dt="2022-03-15T12:25:31.138" v="84663" actId="1076"/>
          <ac:spMkLst>
            <pc:docMk/>
            <pc:sldMk cId="3727838805" sldId="862"/>
            <ac:spMk id="17" creationId="{87E90185-CCF8-49F1-8CE2-543584B7F710}"/>
          </ac:spMkLst>
        </pc:spChg>
        <pc:grpChg chg="add del mod">
          <ac:chgData name="Paul Easter" userId="6549cd31feb53bc1" providerId="LiveId" clId="{E19B617E-EE3F-4AAA-9381-36BBE1B8C7A2}" dt="2022-03-15T12:18:40.769" v="84612" actId="165"/>
          <ac:grpSpMkLst>
            <pc:docMk/>
            <pc:sldMk cId="3727838805" sldId="862"/>
            <ac:grpSpMk id="3" creationId="{A8EB2D27-1ACC-4848-A56E-C7F4C23AE0BE}"/>
          </ac:grpSpMkLst>
        </pc:grpChg>
        <pc:grpChg chg="add del mod">
          <ac:chgData name="Paul Easter" userId="6549cd31feb53bc1" providerId="LiveId" clId="{E19B617E-EE3F-4AAA-9381-36BBE1B8C7A2}" dt="2022-03-15T12:25:19.886" v="84661" actId="478"/>
          <ac:grpSpMkLst>
            <pc:docMk/>
            <pc:sldMk cId="3727838805" sldId="862"/>
            <ac:grpSpMk id="6" creationId="{2E9E1EA8-869B-41E8-A0B6-106710CBC6C8}"/>
          </ac:grpSpMkLst>
        </pc:grpChg>
        <pc:grpChg chg="add del mod">
          <ac:chgData name="Paul Easter" userId="6549cd31feb53bc1" providerId="LiveId" clId="{E19B617E-EE3F-4AAA-9381-36BBE1B8C7A2}" dt="2022-03-15T12:17:06.489" v="84600" actId="165"/>
          <ac:grpSpMkLst>
            <pc:docMk/>
            <pc:sldMk cId="3727838805" sldId="862"/>
            <ac:grpSpMk id="10" creationId="{EDF489BC-A410-4CBC-B6E7-DEB2B99FE6F4}"/>
          </ac:grpSpMkLst>
        </pc:grpChg>
        <pc:grpChg chg="add mod">
          <ac:chgData name="Paul Easter" userId="6549cd31feb53bc1" providerId="LiveId" clId="{E19B617E-EE3F-4AAA-9381-36BBE1B8C7A2}" dt="2022-03-15T12:25:31.138" v="84663" actId="1076"/>
          <ac:grpSpMkLst>
            <pc:docMk/>
            <pc:sldMk cId="3727838805" sldId="862"/>
            <ac:grpSpMk id="15" creationId="{9DC66AC7-1987-440B-8A3F-7BAF21BC7EE0}"/>
          </ac:grpSpMkLst>
        </pc:grpChg>
        <pc:picChg chg="del">
          <ac:chgData name="Paul Easter" userId="6549cd31feb53bc1" providerId="LiveId" clId="{E19B617E-EE3F-4AAA-9381-36BBE1B8C7A2}" dt="2022-03-15T12:07:40.261" v="84071" actId="478"/>
          <ac:picMkLst>
            <pc:docMk/>
            <pc:sldMk cId="3727838805" sldId="862"/>
            <ac:picMk id="4" creationId="{E6F8FC36-D252-496E-8537-1CA6E60B0E5C}"/>
          </ac:picMkLst>
        </pc:picChg>
        <pc:picChg chg="mod topLvl">
          <ac:chgData name="Paul Easter" userId="6549cd31feb53bc1" providerId="LiveId" clId="{E19B617E-EE3F-4AAA-9381-36BBE1B8C7A2}" dt="2022-03-15T12:25:06.960" v="84660" actId="1076"/>
          <ac:picMkLst>
            <pc:docMk/>
            <pc:sldMk cId="3727838805" sldId="862"/>
            <ac:picMk id="11" creationId="{4117E1C4-955E-443A-9364-5F5BF8DFDCD0}"/>
          </ac:picMkLst>
        </pc:picChg>
        <pc:picChg chg="mod">
          <ac:chgData name="Paul Easter" userId="6549cd31feb53bc1" providerId="LiveId" clId="{E19B617E-EE3F-4AAA-9381-36BBE1B8C7A2}" dt="2022-03-15T12:25:31.138" v="84663" actId="1076"/>
          <ac:picMkLst>
            <pc:docMk/>
            <pc:sldMk cId="3727838805" sldId="862"/>
            <ac:picMk id="16" creationId="{1D65F574-5B48-4AB8-9E32-16801BF50241}"/>
          </ac:picMkLst>
        </pc:picChg>
      </pc:sldChg>
      <pc:sldChg chg="addSp delSp modSp add mod">
        <pc:chgData name="Paul Easter" userId="6549cd31feb53bc1" providerId="LiveId" clId="{E19B617E-EE3F-4AAA-9381-36BBE1B8C7A2}" dt="2022-03-19T06:20:15.309" v="126848"/>
        <pc:sldMkLst>
          <pc:docMk/>
          <pc:sldMk cId="914268339" sldId="863"/>
        </pc:sldMkLst>
        <pc:spChg chg="mod">
          <ac:chgData name="Paul Easter" userId="6549cd31feb53bc1" providerId="LiveId" clId="{E19B617E-EE3F-4AAA-9381-36BBE1B8C7A2}" dt="2022-03-16T07:13:03.980" v="90210" actId="14100"/>
          <ac:spMkLst>
            <pc:docMk/>
            <pc:sldMk cId="914268339" sldId="863"/>
            <ac:spMk id="8" creationId="{E2F794A7-8C4C-4A3F-A33D-B76FD77934A3}"/>
          </ac:spMkLst>
        </pc:spChg>
        <pc:spChg chg="mod">
          <ac:chgData name="Paul Easter" userId="6549cd31feb53bc1" providerId="LiveId" clId="{E19B617E-EE3F-4AAA-9381-36BBE1B8C7A2}" dt="2022-03-19T06:20:11.704" v="126845"/>
          <ac:spMkLst>
            <pc:docMk/>
            <pc:sldMk cId="914268339" sldId="863"/>
            <ac:spMk id="12" creationId="{4EA4BF97-088D-462A-AA6E-EA5382A46B5E}"/>
          </ac:spMkLst>
        </pc:spChg>
        <pc:spChg chg="mod">
          <ac:chgData name="Paul Easter" userId="6549cd31feb53bc1" providerId="LiveId" clId="{E19B617E-EE3F-4AAA-9381-36BBE1B8C7A2}" dt="2022-03-19T06:20:15.309" v="126848"/>
          <ac:spMkLst>
            <pc:docMk/>
            <pc:sldMk cId="914268339" sldId="863"/>
            <ac:spMk id="17" creationId="{F382F6BF-4268-4543-A2E8-28B5FE4675D5}"/>
          </ac:spMkLst>
        </pc:spChg>
        <pc:grpChg chg="del">
          <ac:chgData name="Paul Easter" userId="6549cd31feb53bc1" providerId="LiveId" clId="{E19B617E-EE3F-4AAA-9381-36BBE1B8C7A2}" dt="2022-03-19T06:20:14.298" v="126847" actId="478"/>
          <ac:grpSpMkLst>
            <pc:docMk/>
            <pc:sldMk cId="914268339" sldId="863"/>
            <ac:grpSpMk id="6" creationId="{2E9E1EA8-869B-41E8-A0B6-106710CBC6C8}"/>
          </ac:grpSpMkLst>
        </pc:grpChg>
        <pc:grpChg chg="add del mod">
          <ac:chgData name="Paul Easter" userId="6549cd31feb53bc1" providerId="LiveId" clId="{E19B617E-EE3F-4AAA-9381-36BBE1B8C7A2}" dt="2022-03-19T06:20:13.134" v="126846"/>
          <ac:grpSpMkLst>
            <pc:docMk/>
            <pc:sldMk cId="914268339" sldId="863"/>
            <ac:grpSpMk id="10" creationId="{84C83067-C830-41B1-9F3E-C9B5196105FC}"/>
          </ac:grpSpMkLst>
        </pc:grpChg>
        <pc:grpChg chg="add mod">
          <ac:chgData name="Paul Easter" userId="6549cd31feb53bc1" providerId="LiveId" clId="{E19B617E-EE3F-4AAA-9381-36BBE1B8C7A2}" dt="2022-03-19T06:20:15.309" v="126848"/>
          <ac:grpSpMkLst>
            <pc:docMk/>
            <pc:sldMk cId="914268339" sldId="863"/>
            <ac:grpSpMk id="16" creationId="{6E34D7EF-C413-48B4-A7B8-F0C6766EA092}"/>
          </ac:grpSpMkLst>
        </pc:grpChg>
        <pc:picChg chg="mod">
          <ac:chgData name="Paul Easter" userId="6549cd31feb53bc1" providerId="LiveId" clId="{E19B617E-EE3F-4AAA-9381-36BBE1B8C7A2}" dt="2022-03-15T12:25:50.336" v="84665"/>
          <ac:picMkLst>
            <pc:docMk/>
            <pc:sldMk cId="914268339" sldId="863"/>
            <ac:picMk id="11" creationId="{4117E1C4-955E-443A-9364-5F5BF8DFDCD0}"/>
          </ac:picMkLst>
        </pc:picChg>
        <pc:picChg chg="mod">
          <ac:chgData name="Paul Easter" userId="6549cd31feb53bc1" providerId="LiveId" clId="{E19B617E-EE3F-4AAA-9381-36BBE1B8C7A2}" dt="2022-03-19T06:20:11.704" v="126845"/>
          <ac:picMkLst>
            <pc:docMk/>
            <pc:sldMk cId="914268339" sldId="863"/>
            <ac:picMk id="15" creationId="{944CFB73-BCD3-4F8D-A4A2-6251B15E72E1}"/>
          </ac:picMkLst>
        </pc:picChg>
        <pc:picChg chg="mod">
          <ac:chgData name="Paul Easter" userId="6549cd31feb53bc1" providerId="LiveId" clId="{E19B617E-EE3F-4AAA-9381-36BBE1B8C7A2}" dt="2022-03-19T06:20:15.309" v="126848"/>
          <ac:picMkLst>
            <pc:docMk/>
            <pc:sldMk cId="914268339" sldId="863"/>
            <ac:picMk id="18" creationId="{C5B7056D-F126-4D8A-B5E2-64148946EF74}"/>
          </ac:picMkLst>
        </pc:picChg>
      </pc:sldChg>
      <pc:sldChg chg="add del">
        <pc:chgData name="Paul Easter" userId="6549cd31feb53bc1" providerId="LiveId" clId="{E19B617E-EE3F-4AAA-9381-36BBE1B8C7A2}" dt="2022-03-15T12:21:53.093" v="84637" actId="2696"/>
        <pc:sldMkLst>
          <pc:docMk/>
          <pc:sldMk cId="3815639062" sldId="863"/>
        </pc:sldMkLst>
      </pc:sldChg>
      <pc:sldChg chg="addSp delSp modSp add mod">
        <pc:chgData name="Paul Easter" userId="6549cd31feb53bc1" providerId="LiveId" clId="{E19B617E-EE3F-4AAA-9381-36BBE1B8C7A2}" dt="2022-03-27T10:09:32.448" v="134421" actId="20577"/>
        <pc:sldMkLst>
          <pc:docMk/>
          <pc:sldMk cId="879616855" sldId="864"/>
        </pc:sldMkLst>
        <pc:spChg chg="del mod">
          <ac:chgData name="Paul Easter" userId="6549cd31feb53bc1" providerId="LiveId" clId="{E19B617E-EE3F-4AAA-9381-36BBE1B8C7A2}" dt="2022-03-15T13:47:50.245" v="84968" actId="478"/>
          <ac:spMkLst>
            <pc:docMk/>
            <pc:sldMk cId="879616855" sldId="864"/>
            <ac:spMk id="6" creationId="{8887D140-F487-46B6-8F96-0B11AA86EC1E}"/>
          </ac:spMkLst>
        </pc:spChg>
        <pc:spChg chg="mod">
          <ac:chgData name="Paul Easter" userId="6549cd31feb53bc1" providerId="LiveId" clId="{E19B617E-EE3F-4AAA-9381-36BBE1B8C7A2}" dt="2022-03-27T10:09:32.448" v="134421" actId="20577"/>
          <ac:spMkLst>
            <pc:docMk/>
            <pc:sldMk cId="879616855" sldId="864"/>
            <ac:spMk id="8" creationId="{E2F794A7-8C4C-4A3F-A33D-B76FD77934A3}"/>
          </ac:spMkLst>
        </pc:spChg>
        <pc:graphicFrameChg chg="mod modGraphic">
          <ac:chgData name="Paul Easter" userId="6549cd31feb53bc1" providerId="LiveId" clId="{E19B617E-EE3F-4AAA-9381-36BBE1B8C7A2}" dt="2022-03-15T14:29:51.165" v="86012" actId="14100"/>
          <ac:graphicFrameMkLst>
            <pc:docMk/>
            <pc:sldMk cId="879616855" sldId="864"/>
            <ac:graphicFrameMk id="7" creationId="{5B984E5C-5C3A-4469-9AB8-31DB0089ED1A}"/>
          </ac:graphicFrameMkLst>
        </pc:graphicFrameChg>
        <pc:graphicFrameChg chg="add mod modGraphic">
          <ac:chgData name="Paul Easter" userId="6549cd31feb53bc1" providerId="LiveId" clId="{E19B617E-EE3F-4AAA-9381-36BBE1B8C7A2}" dt="2022-03-15T14:29:53.617" v="86013" actId="14100"/>
          <ac:graphicFrameMkLst>
            <pc:docMk/>
            <pc:sldMk cId="879616855" sldId="864"/>
            <ac:graphicFrameMk id="9" creationId="{49BD1C3A-E417-4709-BCC3-24EE3503A783}"/>
          </ac:graphicFrameMkLst>
        </pc:graphicFrameChg>
        <pc:graphicFrameChg chg="add mod modGraphic">
          <ac:chgData name="Paul Easter" userId="6549cd31feb53bc1" providerId="LiveId" clId="{E19B617E-EE3F-4AAA-9381-36BBE1B8C7A2}" dt="2022-03-15T14:29:33.504" v="86008" actId="14100"/>
          <ac:graphicFrameMkLst>
            <pc:docMk/>
            <pc:sldMk cId="879616855" sldId="864"/>
            <ac:graphicFrameMk id="10" creationId="{EA997E7C-232C-4A78-BB50-18A472A6DC34}"/>
          </ac:graphicFrameMkLst>
        </pc:graphicFrameChg>
      </pc:sldChg>
      <pc:sldChg chg="add del">
        <pc:chgData name="Paul Easter" userId="6549cd31feb53bc1" providerId="LiveId" clId="{E19B617E-EE3F-4AAA-9381-36BBE1B8C7A2}" dt="2022-03-15T14:43:18.701" v="86419" actId="2696"/>
        <pc:sldMkLst>
          <pc:docMk/>
          <pc:sldMk cId="3357966603" sldId="865"/>
        </pc:sldMkLst>
      </pc:sldChg>
      <pc:sldChg chg="addSp delSp modSp add mod">
        <pc:chgData name="Paul Easter" userId="6549cd31feb53bc1" providerId="LiveId" clId="{E19B617E-EE3F-4AAA-9381-36BBE1B8C7A2}" dt="2022-03-16T01:31:55.721" v="90033" actId="20577"/>
        <pc:sldMkLst>
          <pc:docMk/>
          <pc:sldMk cId="1466446245" sldId="866"/>
        </pc:sldMkLst>
        <pc:spChg chg="mod">
          <ac:chgData name="Paul Easter" userId="6549cd31feb53bc1" providerId="LiveId" clId="{E19B617E-EE3F-4AAA-9381-36BBE1B8C7A2}" dt="2022-03-15T14:48:44.420" v="86529" actId="20577"/>
          <ac:spMkLst>
            <pc:docMk/>
            <pc:sldMk cId="1466446245" sldId="866"/>
            <ac:spMk id="8" creationId="{E2F794A7-8C4C-4A3F-A33D-B76FD77934A3}"/>
          </ac:spMkLst>
        </pc:spChg>
        <pc:graphicFrameChg chg="del">
          <ac:chgData name="Paul Easter" userId="6549cd31feb53bc1" providerId="LiveId" clId="{E19B617E-EE3F-4AAA-9381-36BBE1B8C7A2}" dt="2022-03-15T14:34:17.397" v="86107" actId="478"/>
          <ac:graphicFrameMkLst>
            <pc:docMk/>
            <pc:sldMk cId="1466446245" sldId="866"/>
            <ac:graphicFrameMk id="7" creationId="{5B984E5C-5C3A-4469-9AB8-31DB0089ED1A}"/>
          </ac:graphicFrameMkLst>
        </pc:graphicFrameChg>
        <pc:graphicFrameChg chg="mod modGraphic">
          <ac:chgData name="Paul Easter" userId="6549cd31feb53bc1" providerId="LiveId" clId="{E19B617E-EE3F-4AAA-9381-36BBE1B8C7A2}" dt="2022-03-15T14:48:53.505" v="86532" actId="207"/>
          <ac:graphicFrameMkLst>
            <pc:docMk/>
            <pc:sldMk cId="1466446245" sldId="866"/>
            <ac:graphicFrameMk id="9" creationId="{49BD1C3A-E417-4709-BCC3-24EE3503A783}"/>
          </ac:graphicFrameMkLst>
        </pc:graphicFrameChg>
        <pc:graphicFrameChg chg="del mod modGraphic">
          <ac:chgData name="Paul Easter" userId="6549cd31feb53bc1" providerId="LiveId" clId="{E19B617E-EE3F-4AAA-9381-36BBE1B8C7A2}" dt="2022-03-15T14:43:35.641" v="86421" actId="478"/>
          <ac:graphicFrameMkLst>
            <pc:docMk/>
            <pc:sldMk cId="1466446245" sldId="866"/>
            <ac:graphicFrameMk id="10" creationId="{EA997E7C-232C-4A78-BB50-18A472A6DC34}"/>
          </ac:graphicFrameMkLst>
        </pc:graphicFrameChg>
        <pc:graphicFrameChg chg="add mod modGraphic">
          <ac:chgData name="Paul Easter" userId="6549cd31feb53bc1" providerId="LiveId" clId="{E19B617E-EE3F-4AAA-9381-36BBE1B8C7A2}" dt="2022-03-16T01:31:55.721" v="90033" actId="20577"/>
          <ac:graphicFrameMkLst>
            <pc:docMk/>
            <pc:sldMk cId="1466446245" sldId="866"/>
            <ac:graphicFrameMk id="11" creationId="{5D3AF2D0-5724-4293-8E1C-87A1A7E639D0}"/>
          </ac:graphicFrameMkLst>
        </pc:graphicFrameChg>
      </pc:sldChg>
      <pc:sldChg chg="addSp delSp modSp add mod">
        <pc:chgData name="Paul Easter" userId="6549cd31feb53bc1" providerId="LiveId" clId="{E19B617E-EE3F-4AAA-9381-36BBE1B8C7A2}" dt="2022-03-15T14:47:39.115" v="86498" actId="1076"/>
        <pc:sldMkLst>
          <pc:docMk/>
          <pc:sldMk cId="1800932086" sldId="867"/>
        </pc:sldMkLst>
        <pc:spChg chg="mod">
          <ac:chgData name="Paul Easter" userId="6549cd31feb53bc1" providerId="LiveId" clId="{E19B617E-EE3F-4AAA-9381-36BBE1B8C7A2}" dt="2022-03-15T14:47:27.756" v="86496" actId="20577"/>
          <ac:spMkLst>
            <pc:docMk/>
            <pc:sldMk cId="1800932086" sldId="867"/>
            <ac:spMk id="8" creationId="{E2F794A7-8C4C-4A3F-A33D-B76FD77934A3}"/>
          </ac:spMkLst>
        </pc:spChg>
        <pc:graphicFrameChg chg="add mod modGraphic">
          <ac:chgData name="Paul Easter" userId="6549cd31feb53bc1" providerId="LiveId" clId="{E19B617E-EE3F-4AAA-9381-36BBE1B8C7A2}" dt="2022-03-15T14:47:39.115" v="86498" actId="1076"/>
          <ac:graphicFrameMkLst>
            <pc:docMk/>
            <pc:sldMk cId="1800932086" sldId="867"/>
            <ac:graphicFrameMk id="7" creationId="{80F718A9-F854-49E5-BEEC-F7FCC67FF846}"/>
          </ac:graphicFrameMkLst>
        </pc:graphicFrameChg>
        <pc:graphicFrameChg chg="del">
          <ac:chgData name="Paul Easter" userId="6549cd31feb53bc1" providerId="LiveId" clId="{E19B617E-EE3F-4AAA-9381-36BBE1B8C7A2}" dt="2022-03-15T14:44:10.570" v="86428" actId="478"/>
          <ac:graphicFrameMkLst>
            <pc:docMk/>
            <pc:sldMk cId="1800932086" sldId="867"/>
            <ac:graphicFrameMk id="9" creationId="{49BD1C3A-E417-4709-BCC3-24EE3503A783}"/>
          </ac:graphicFrameMkLst>
        </pc:graphicFrameChg>
        <pc:graphicFrameChg chg="mod modGraphic">
          <ac:chgData name="Paul Easter" userId="6549cd31feb53bc1" providerId="LiveId" clId="{E19B617E-EE3F-4AAA-9381-36BBE1B8C7A2}" dt="2022-03-15T14:47:34.757" v="86497" actId="2165"/>
          <ac:graphicFrameMkLst>
            <pc:docMk/>
            <pc:sldMk cId="1800932086" sldId="867"/>
            <ac:graphicFrameMk id="10" creationId="{EA997E7C-232C-4A78-BB50-18A472A6DC34}"/>
          </ac:graphicFrameMkLst>
        </pc:graphicFrameChg>
      </pc:sldChg>
      <pc:sldChg chg="delSp modSp add mod">
        <pc:chgData name="Paul Easter" userId="6549cd31feb53bc1" providerId="LiveId" clId="{E19B617E-EE3F-4AAA-9381-36BBE1B8C7A2}" dt="2022-03-19T06:36:34.979" v="126864" actId="20577"/>
        <pc:sldMkLst>
          <pc:docMk/>
          <pc:sldMk cId="3938290775" sldId="868"/>
        </pc:sldMkLst>
        <pc:spChg chg="mod">
          <ac:chgData name="Paul Easter" userId="6549cd31feb53bc1" providerId="LiveId" clId="{E19B617E-EE3F-4AAA-9381-36BBE1B8C7A2}" dt="2022-03-19T06:36:34.979" v="126864" actId="20577"/>
          <ac:spMkLst>
            <pc:docMk/>
            <pc:sldMk cId="3938290775" sldId="868"/>
            <ac:spMk id="8" creationId="{E2F794A7-8C4C-4A3F-A33D-B76FD77934A3}"/>
          </ac:spMkLst>
        </pc:spChg>
        <pc:spChg chg="mod">
          <ac:chgData name="Paul Easter" userId="6549cd31feb53bc1" providerId="LiveId" clId="{E19B617E-EE3F-4AAA-9381-36BBE1B8C7A2}" dt="2022-03-15T15:15:36.840" v="87623"/>
          <ac:spMkLst>
            <pc:docMk/>
            <pc:sldMk cId="3938290775" sldId="868"/>
            <ac:spMk id="14" creationId="{D1A264E9-38AC-47A4-83E2-D3C122E48CFC}"/>
          </ac:spMkLst>
        </pc:spChg>
        <pc:graphicFrameChg chg="mod">
          <ac:chgData name="Paul Easter" userId="6549cd31feb53bc1" providerId="LiveId" clId="{E19B617E-EE3F-4AAA-9381-36BBE1B8C7A2}" dt="2022-03-15T15:08:25.297" v="87340" actId="1076"/>
          <ac:graphicFrameMkLst>
            <pc:docMk/>
            <pc:sldMk cId="3938290775" sldId="868"/>
            <ac:graphicFrameMk id="7" creationId="{80F718A9-F854-49E5-BEEC-F7FCC67FF846}"/>
          </ac:graphicFrameMkLst>
        </pc:graphicFrameChg>
        <pc:graphicFrameChg chg="del mod">
          <ac:chgData name="Paul Easter" userId="6549cd31feb53bc1" providerId="LiveId" clId="{E19B617E-EE3F-4AAA-9381-36BBE1B8C7A2}" dt="2022-03-15T15:00:08.976" v="87014" actId="478"/>
          <ac:graphicFrameMkLst>
            <pc:docMk/>
            <pc:sldMk cId="3938290775" sldId="868"/>
            <ac:graphicFrameMk id="10" creationId="{EA997E7C-232C-4A78-BB50-18A472A6DC34}"/>
          </ac:graphicFrameMkLst>
        </pc:graphicFrameChg>
      </pc:sldChg>
      <pc:sldChg chg="addSp delSp modSp add mod">
        <pc:chgData name="Paul Easter" userId="6549cd31feb53bc1" providerId="LiveId" clId="{E19B617E-EE3F-4AAA-9381-36BBE1B8C7A2}" dt="2022-03-17T06:57:57.736" v="96489" actId="20577"/>
        <pc:sldMkLst>
          <pc:docMk/>
          <pc:sldMk cId="45497953" sldId="869"/>
        </pc:sldMkLst>
        <pc:spChg chg="mod">
          <ac:chgData name="Paul Easter" userId="6549cd31feb53bc1" providerId="LiveId" clId="{E19B617E-EE3F-4AAA-9381-36BBE1B8C7A2}" dt="2022-03-17T06:57:57.736" v="96489" actId="20577"/>
          <ac:spMkLst>
            <pc:docMk/>
            <pc:sldMk cId="45497953" sldId="869"/>
            <ac:spMk id="8" creationId="{E2F794A7-8C4C-4A3F-A33D-B76FD77934A3}"/>
          </ac:spMkLst>
        </pc:spChg>
        <pc:spChg chg="add del mod">
          <ac:chgData name="Paul Easter" userId="6549cd31feb53bc1" providerId="LiveId" clId="{E19B617E-EE3F-4AAA-9381-36BBE1B8C7A2}" dt="2022-03-15T15:16:07.346" v="87625" actId="478"/>
          <ac:spMkLst>
            <pc:docMk/>
            <pc:sldMk cId="45497953" sldId="869"/>
            <ac:spMk id="9" creationId="{1531AFA6-09EE-4CF5-8C21-CF653F957205}"/>
          </ac:spMkLst>
        </pc:spChg>
        <pc:spChg chg="mod">
          <ac:chgData name="Paul Easter" userId="6549cd31feb53bc1" providerId="LiveId" clId="{E19B617E-EE3F-4AAA-9381-36BBE1B8C7A2}" dt="2022-03-15T15:15:44.198" v="87624"/>
          <ac:spMkLst>
            <pc:docMk/>
            <pc:sldMk cId="45497953" sldId="869"/>
            <ac:spMk id="14" creationId="{D1A264E9-38AC-47A4-83E2-D3C122E48CFC}"/>
          </ac:spMkLst>
        </pc:spChg>
        <pc:graphicFrameChg chg="mod">
          <ac:chgData name="Paul Easter" userId="6549cd31feb53bc1" providerId="LiveId" clId="{E19B617E-EE3F-4AAA-9381-36BBE1B8C7A2}" dt="2022-03-15T15:15:19.906" v="87618" actId="1076"/>
          <ac:graphicFrameMkLst>
            <pc:docMk/>
            <pc:sldMk cId="45497953" sldId="869"/>
            <ac:graphicFrameMk id="7" creationId="{80F718A9-F854-49E5-BEEC-F7FCC67FF846}"/>
          </ac:graphicFrameMkLst>
        </pc:graphicFrameChg>
      </pc:sldChg>
      <pc:sldChg chg="modSp add mod">
        <pc:chgData name="Paul Easter" userId="6549cd31feb53bc1" providerId="LiveId" clId="{E19B617E-EE3F-4AAA-9381-36BBE1B8C7A2}" dt="2022-03-15T15:26:26.640" v="87853" actId="1076"/>
        <pc:sldMkLst>
          <pc:docMk/>
          <pc:sldMk cId="2073758324" sldId="870"/>
        </pc:sldMkLst>
        <pc:spChg chg="mod">
          <ac:chgData name="Paul Easter" userId="6549cd31feb53bc1" providerId="LiveId" clId="{E19B617E-EE3F-4AAA-9381-36BBE1B8C7A2}" dt="2022-03-15T15:26:02.622" v="87852" actId="20577"/>
          <ac:spMkLst>
            <pc:docMk/>
            <pc:sldMk cId="2073758324" sldId="870"/>
            <ac:spMk id="8" creationId="{E2F794A7-8C4C-4A3F-A33D-B76FD77934A3}"/>
          </ac:spMkLst>
        </pc:spChg>
        <pc:graphicFrameChg chg="mod modGraphic">
          <ac:chgData name="Paul Easter" userId="6549cd31feb53bc1" providerId="LiveId" clId="{E19B617E-EE3F-4AAA-9381-36BBE1B8C7A2}" dt="2022-03-15T15:26:26.640" v="87853" actId="1076"/>
          <ac:graphicFrameMkLst>
            <pc:docMk/>
            <pc:sldMk cId="2073758324" sldId="870"/>
            <ac:graphicFrameMk id="7" creationId="{80F718A9-F854-49E5-BEEC-F7FCC67FF846}"/>
          </ac:graphicFrameMkLst>
        </pc:graphicFrameChg>
      </pc:sldChg>
      <pc:sldChg chg="addSp delSp modSp add mod ord">
        <pc:chgData name="Paul Easter" userId="6549cd31feb53bc1" providerId="LiveId" clId="{E19B617E-EE3F-4AAA-9381-36BBE1B8C7A2}" dt="2022-03-29T11:21:05.341" v="135536"/>
        <pc:sldMkLst>
          <pc:docMk/>
          <pc:sldMk cId="4195902156" sldId="871"/>
        </pc:sldMkLst>
        <pc:spChg chg="mod">
          <ac:chgData name="Paul Easter" userId="6549cd31feb53bc1" providerId="LiveId" clId="{E19B617E-EE3F-4AAA-9381-36BBE1B8C7A2}" dt="2022-03-27T08:56:17.771" v="132517" actId="20577"/>
          <ac:spMkLst>
            <pc:docMk/>
            <pc:sldMk cId="4195902156" sldId="871"/>
            <ac:spMk id="8" creationId="{E2F794A7-8C4C-4A3F-A33D-B76FD77934A3}"/>
          </ac:spMkLst>
        </pc:spChg>
        <pc:spChg chg="mod">
          <ac:chgData name="Paul Easter" userId="6549cd31feb53bc1" providerId="LiveId" clId="{E19B617E-EE3F-4AAA-9381-36BBE1B8C7A2}" dt="2022-03-15T15:49:36.784" v="88138" actId="20577"/>
          <ac:spMkLst>
            <pc:docMk/>
            <pc:sldMk cId="4195902156" sldId="871"/>
            <ac:spMk id="14" creationId="{D1A264E9-38AC-47A4-83E2-D3C122E48CFC}"/>
          </ac:spMkLst>
        </pc:spChg>
        <pc:picChg chg="add mod">
          <ac:chgData name="Paul Easter" userId="6549cd31feb53bc1" providerId="LiveId" clId="{E19B617E-EE3F-4AAA-9381-36BBE1B8C7A2}" dt="2022-03-15T16:07:15.052" v="88777" actId="1076"/>
          <ac:picMkLst>
            <pc:docMk/>
            <pc:sldMk cId="4195902156" sldId="871"/>
            <ac:picMk id="2" creationId="{E231DC42-1D16-4D71-ACE2-B702B50C2FE4}"/>
          </ac:picMkLst>
        </pc:picChg>
        <pc:picChg chg="add del mod">
          <ac:chgData name="Paul Easter" userId="6549cd31feb53bc1" providerId="LiveId" clId="{E19B617E-EE3F-4AAA-9381-36BBE1B8C7A2}" dt="2022-03-15T16:01:51.201" v="88749" actId="478"/>
          <ac:picMkLst>
            <pc:docMk/>
            <pc:sldMk cId="4195902156" sldId="871"/>
            <ac:picMk id="7" creationId="{73CE0A38-FA52-48F4-9F8D-08E9E1CB159A}"/>
          </ac:picMkLst>
        </pc:picChg>
        <pc:picChg chg="del mod">
          <ac:chgData name="Paul Easter" userId="6549cd31feb53bc1" providerId="LiveId" clId="{E19B617E-EE3F-4AAA-9381-36BBE1B8C7A2}" dt="2022-03-15T15:53:45.814" v="88351" actId="478"/>
          <ac:picMkLst>
            <pc:docMk/>
            <pc:sldMk cId="4195902156" sldId="871"/>
            <ac:picMk id="1026" creationId="{D4B9EBE4-56E1-4827-9E0A-4EFC6339BBC5}"/>
          </ac:picMkLst>
        </pc:picChg>
      </pc:sldChg>
      <pc:sldChg chg="addSp delSp modSp add del mod">
        <pc:chgData name="Paul Easter" userId="6549cd31feb53bc1" providerId="LiveId" clId="{E19B617E-EE3F-4AAA-9381-36BBE1B8C7A2}" dt="2022-03-16T00:39:31.992" v="89900" actId="2696"/>
        <pc:sldMkLst>
          <pc:docMk/>
          <pc:sldMk cId="322189136" sldId="872"/>
        </pc:sldMkLst>
        <pc:spChg chg="mod">
          <ac:chgData name="Paul Easter" userId="6549cd31feb53bc1" providerId="LiveId" clId="{E19B617E-EE3F-4AAA-9381-36BBE1B8C7A2}" dt="2022-03-15T16:28:01.750" v="89263"/>
          <ac:spMkLst>
            <pc:docMk/>
            <pc:sldMk cId="322189136" sldId="872"/>
            <ac:spMk id="8" creationId="{E2F794A7-8C4C-4A3F-A33D-B76FD77934A3}"/>
          </ac:spMkLst>
        </pc:spChg>
        <pc:spChg chg="add mod topLvl">
          <ac:chgData name="Paul Easter" userId="6549cd31feb53bc1" providerId="LiveId" clId="{E19B617E-EE3F-4AAA-9381-36BBE1B8C7A2}" dt="2022-03-16T00:39:11.019" v="89899" actId="164"/>
          <ac:spMkLst>
            <pc:docMk/>
            <pc:sldMk cId="322189136" sldId="872"/>
            <ac:spMk id="10" creationId="{E96E58BB-64F9-4305-8BF7-7A9140383642}"/>
          </ac:spMkLst>
        </pc:spChg>
        <pc:spChg chg="add mod">
          <ac:chgData name="Paul Easter" userId="6549cd31feb53bc1" providerId="LiveId" clId="{E19B617E-EE3F-4AAA-9381-36BBE1B8C7A2}" dt="2022-03-16T00:38:58.349" v="89896" actId="1076"/>
          <ac:spMkLst>
            <pc:docMk/>
            <pc:sldMk cId="322189136" sldId="872"/>
            <ac:spMk id="15" creationId="{AE3A15BB-F827-425F-B8D8-9698EB03A4BE}"/>
          </ac:spMkLst>
        </pc:spChg>
        <pc:spChg chg="add mod">
          <ac:chgData name="Paul Easter" userId="6549cd31feb53bc1" providerId="LiveId" clId="{E19B617E-EE3F-4AAA-9381-36BBE1B8C7A2}" dt="2022-03-16T00:38:58.349" v="89896" actId="1076"/>
          <ac:spMkLst>
            <pc:docMk/>
            <pc:sldMk cId="322189136" sldId="872"/>
            <ac:spMk id="16" creationId="{8750A0BB-527E-42B2-835A-8748E39C61BF}"/>
          </ac:spMkLst>
        </pc:spChg>
        <pc:spChg chg="add mod">
          <ac:chgData name="Paul Easter" userId="6549cd31feb53bc1" providerId="LiveId" clId="{E19B617E-EE3F-4AAA-9381-36BBE1B8C7A2}" dt="2022-03-16T00:38:58.349" v="89896" actId="1076"/>
          <ac:spMkLst>
            <pc:docMk/>
            <pc:sldMk cId="322189136" sldId="872"/>
            <ac:spMk id="17" creationId="{3DDE7531-CD6E-432E-ABDE-F739F97A863A}"/>
          </ac:spMkLst>
        </pc:spChg>
        <pc:spChg chg="add mod">
          <ac:chgData name="Paul Easter" userId="6549cd31feb53bc1" providerId="LiveId" clId="{E19B617E-EE3F-4AAA-9381-36BBE1B8C7A2}" dt="2022-03-16T00:38:58.349" v="89896" actId="1076"/>
          <ac:spMkLst>
            <pc:docMk/>
            <pc:sldMk cId="322189136" sldId="872"/>
            <ac:spMk id="18" creationId="{35AEF8D5-0678-4612-B757-72031F449DBE}"/>
          </ac:spMkLst>
        </pc:spChg>
        <pc:spChg chg="add del mod">
          <ac:chgData name="Paul Easter" userId="6549cd31feb53bc1" providerId="LiveId" clId="{E19B617E-EE3F-4AAA-9381-36BBE1B8C7A2}" dt="2022-03-16T00:35:53.326" v="89805" actId="478"/>
          <ac:spMkLst>
            <pc:docMk/>
            <pc:sldMk cId="322189136" sldId="872"/>
            <ac:spMk id="19" creationId="{9B796B8A-6568-4741-97B8-F50C0A57A3A3}"/>
          </ac:spMkLst>
        </pc:spChg>
        <pc:spChg chg="add del mod">
          <ac:chgData name="Paul Easter" userId="6549cd31feb53bc1" providerId="LiveId" clId="{E19B617E-EE3F-4AAA-9381-36BBE1B8C7A2}" dt="2022-03-16T00:35:50.415" v="89804" actId="478"/>
          <ac:spMkLst>
            <pc:docMk/>
            <pc:sldMk cId="322189136" sldId="872"/>
            <ac:spMk id="20" creationId="{B40DF875-C674-49FF-9A9D-6E85BF5A50F2}"/>
          </ac:spMkLst>
        </pc:spChg>
        <pc:spChg chg="add mod">
          <ac:chgData name="Paul Easter" userId="6549cd31feb53bc1" providerId="LiveId" clId="{E19B617E-EE3F-4AAA-9381-36BBE1B8C7A2}" dt="2022-03-16T00:38:58.349" v="89896" actId="1076"/>
          <ac:spMkLst>
            <pc:docMk/>
            <pc:sldMk cId="322189136" sldId="872"/>
            <ac:spMk id="21" creationId="{A6867B4B-5B6B-4D70-8802-E71AD2C7474E}"/>
          </ac:spMkLst>
        </pc:spChg>
        <pc:spChg chg="add del mod">
          <ac:chgData name="Paul Easter" userId="6549cd31feb53bc1" providerId="LiveId" clId="{E19B617E-EE3F-4AAA-9381-36BBE1B8C7A2}" dt="2022-03-16T00:37:38.029" v="89839" actId="478"/>
          <ac:spMkLst>
            <pc:docMk/>
            <pc:sldMk cId="322189136" sldId="872"/>
            <ac:spMk id="22" creationId="{70F18124-61E2-47B8-B9A2-D050F0B9A297}"/>
          </ac:spMkLst>
        </pc:spChg>
        <pc:spChg chg="add del mod">
          <ac:chgData name="Paul Easter" userId="6549cd31feb53bc1" providerId="LiveId" clId="{E19B617E-EE3F-4AAA-9381-36BBE1B8C7A2}" dt="2022-03-16T00:37:36.243" v="89838" actId="478"/>
          <ac:spMkLst>
            <pc:docMk/>
            <pc:sldMk cId="322189136" sldId="872"/>
            <ac:spMk id="23" creationId="{38203232-2A08-45C1-8A1F-7601B6CB3185}"/>
          </ac:spMkLst>
        </pc:spChg>
        <pc:spChg chg="add mod">
          <ac:chgData name="Paul Easter" userId="6549cd31feb53bc1" providerId="LiveId" clId="{E19B617E-EE3F-4AAA-9381-36BBE1B8C7A2}" dt="2022-03-16T00:38:58.349" v="89896" actId="1076"/>
          <ac:spMkLst>
            <pc:docMk/>
            <pc:sldMk cId="322189136" sldId="872"/>
            <ac:spMk id="24" creationId="{0320D4CB-308D-43E4-AB85-3B677AFFDB1C}"/>
          </ac:spMkLst>
        </pc:spChg>
        <pc:spChg chg="mod">
          <ac:chgData name="Paul Easter" userId="6549cd31feb53bc1" providerId="LiveId" clId="{E19B617E-EE3F-4AAA-9381-36BBE1B8C7A2}" dt="2022-03-16T00:37:40.566" v="89840"/>
          <ac:spMkLst>
            <pc:docMk/>
            <pc:sldMk cId="322189136" sldId="872"/>
            <ac:spMk id="26" creationId="{25E79A8E-4382-4E66-8340-A71048B6A303}"/>
          </ac:spMkLst>
        </pc:spChg>
        <pc:spChg chg="mod">
          <ac:chgData name="Paul Easter" userId="6549cd31feb53bc1" providerId="LiveId" clId="{E19B617E-EE3F-4AAA-9381-36BBE1B8C7A2}" dt="2022-03-16T00:37:40.566" v="89840"/>
          <ac:spMkLst>
            <pc:docMk/>
            <pc:sldMk cId="322189136" sldId="872"/>
            <ac:spMk id="27" creationId="{D4BF4E6F-F590-4583-BB45-964595E9E47A}"/>
          </ac:spMkLst>
        </pc:spChg>
        <pc:spChg chg="mod">
          <ac:chgData name="Paul Easter" userId="6549cd31feb53bc1" providerId="LiveId" clId="{E19B617E-EE3F-4AAA-9381-36BBE1B8C7A2}" dt="2022-03-16T00:38:58.349" v="89896" actId="1076"/>
          <ac:spMkLst>
            <pc:docMk/>
            <pc:sldMk cId="322189136" sldId="872"/>
            <ac:spMk id="29" creationId="{28C607A3-685D-4FF2-9FD4-721376543DB6}"/>
          </ac:spMkLst>
        </pc:spChg>
        <pc:spChg chg="mod">
          <ac:chgData name="Paul Easter" userId="6549cd31feb53bc1" providerId="LiveId" clId="{E19B617E-EE3F-4AAA-9381-36BBE1B8C7A2}" dt="2022-03-16T00:38:58.349" v="89896" actId="1076"/>
          <ac:spMkLst>
            <pc:docMk/>
            <pc:sldMk cId="322189136" sldId="872"/>
            <ac:spMk id="30" creationId="{3348C597-4134-4320-9E78-D017DEEE23A8}"/>
          </ac:spMkLst>
        </pc:spChg>
        <pc:grpChg chg="add mod">
          <ac:chgData name="Paul Easter" userId="6549cd31feb53bc1" providerId="LiveId" clId="{E19B617E-EE3F-4AAA-9381-36BBE1B8C7A2}" dt="2022-03-16T00:38:58.349" v="89896" actId="1076"/>
          <ac:grpSpMkLst>
            <pc:docMk/>
            <pc:sldMk cId="322189136" sldId="872"/>
            <ac:grpSpMk id="2" creationId="{D0013693-4CD3-485D-867E-B8A1613C4103}"/>
          </ac:grpSpMkLst>
        </pc:grpChg>
        <pc:grpChg chg="add mod">
          <ac:chgData name="Paul Easter" userId="6549cd31feb53bc1" providerId="LiveId" clId="{E19B617E-EE3F-4AAA-9381-36BBE1B8C7A2}" dt="2022-03-16T00:39:11.019" v="89899" actId="164"/>
          <ac:grpSpMkLst>
            <pc:docMk/>
            <pc:sldMk cId="322189136" sldId="872"/>
            <ac:grpSpMk id="3" creationId="{660DBC9E-0885-421B-9E77-3186D3314277}"/>
          </ac:grpSpMkLst>
        </pc:grpChg>
        <pc:grpChg chg="add mod">
          <ac:chgData name="Paul Easter" userId="6549cd31feb53bc1" providerId="LiveId" clId="{E19B617E-EE3F-4AAA-9381-36BBE1B8C7A2}" dt="2022-03-16T00:39:11.019" v="89899" actId="164"/>
          <ac:grpSpMkLst>
            <pc:docMk/>
            <pc:sldMk cId="322189136" sldId="872"/>
            <ac:grpSpMk id="4" creationId="{0091F3D8-FA8E-4375-9845-0BF34AD11182}"/>
          </ac:grpSpMkLst>
        </pc:grpChg>
        <pc:grpChg chg="add del mod">
          <ac:chgData name="Paul Easter" userId="6549cd31feb53bc1" providerId="LiveId" clId="{E19B617E-EE3F-4AAA-9381-36BBE1B8C7A2}" dt="2022-03-15T16:42:01.917" v="89373" actId="165"/>
          <ac:grpSpMkLst>
            <pc:docMk/>
            <pc:sldMk cId="322189136" sldId="872"/>
            <ac:grpSpMk id="5" creationId="{1D8F4250-A64A-44DB-877C-B35C85EB0F91}"/>
          </ac:grpSpMkLst>
        </pc:grpChg>
        <pc:grpChg chg="add del mod">
          <ac:chgData name="Paul Easter" userId="6549cd31feb53bc1" providerId="LiveId" clId="{E19B617E-EE3F-4AAA-9381-36BBE1B8C7A2}" dt="2022-03-16T00:36:59.566" v="89823" actId="165"/>
          <ac:grpSpMkLst>
            <pc:docMk/>
            <pc:sldMk cId="322189136" sldId="872"/>
            <ac:grpSpMk id="7" creationId="{D7E1F525-2D91-426C-A81F-375FB753923A}"/>
          </ac:grpSpMkLst>
        </pc:grpChg>
        <pc:grpChg chg="add del mod">
          <ac:chgData name="Paul Easter" userId="6549cd31feb53bc1" providerId="LiveId" clId="{E19B617E-EE3F-4AAA-9381-36BBE1B8C7A2}" dt="2022-03-16T00:37:45.834" v="89843"/>
          <ac:grpSpMkLst>
            <pc:docMk/>
            <pc:sldMk cId="322189136" sldId="872"/>
            <ac:grpSpMk id="25" creationId="{95DAEB9A-00F4-4585-A67C-EE64ACFC4314}"/>
          </ac:grpSpMkLst>
        </pc:grpChg>
        <pc:grpChg chg="add mod">
          <ac:chgData name="Paul Easter" userId="6549cd31feb53bc1" providerId="LiveId" clId="{E19B617E-EE3F-4AAA-9381-36BBE1B8C7A2}" dt="2022-03-16T00:38:58.349" v="89896" actId="1076"/>
          <ac:grpSpMkLst>
            <pc:docMk/>
            <pc:sldMk cId="322189136" sldId="872"/>
            <ac:grpSpMk id="28" creationId="{C07D4F99-1A5A-4C86-B756-4966F63C9D1B}"/>
          </ac:grpSpMkLst>
        </pc:grpChg>
        <pc:picChg chg="add del mod">
          <ac:chgData name="Paul Easter" userId="6549cd31feb53bc1" providerId="LiveId" clId="{E19B617E-EE3F-4AAA-9381-36BBE1B8C7A2}" dt="2022-03-15T16:22:07.563" v="89200" actId="478"/>
          <ac:picMkLst>
            <pc:docMk/>
            <pc:sldMk cId="322189136" sldId="872"/>
            <ac:picMk id="3" creationId="{A352C4F1-B878-496E-82D6-B864E94AB25B}"/>
          </ac:picMkLst>
        </pc:picChg>
        <pc:picChg chg="add mod topLvl">
          <ac:chgData name="Paul Easter" userId="6549cd31feb53bc1" providerId="LiveId" clId="{E19B617E-EE3F-4AAA-9381-36BBE1B8C7A2}" dt="2022-03-16T00:38:58.349" v="89896" actId="1076"/>
          <ac:picMkLst>
            <pc:docMk/>
            <pc:sldMk cId="322189136" sldId="872"/>
            <ac:picMk id="2050" creationId="{FF09F0EE-128A-480A-B3A2-553BFF787732}"/>
          </ac:picMkLst>
        </pc:picChg>
      </pc:sldChg>
      <pc:sldChg chg="modSp add mod">
        <pc:chgData name="Paul Easter" userId="6549cd31feb53bc1" providerId="LiveId" clId="{E19B617E-EE3F-4AAA-9381-36BBE1B8C7A2}" dt="2022-03-21T22:45:20.842" v="129352" actId="20577"/>
        <pc:sldMkLst>
          <pc:docMk/>
          <pc:sldMk cId="3722671046" sldId="872"/>
        </pc:sldMkLst>
        <pc:spChg chg="mod">
          <ac:chgData name="Paul Easter" userId="6549cd31feb53bc1" providerId="LiveId" clId="{E19B617E-EE3F-4AAA-9381-36BBE1B8C7A2}" dt="2022-03-21T22:45:20.842" v="129352" actId="20577"/>
          <ac:spMkLst>
            <pc:docMk/>
            <pc:sldMk cId="3722671046" sldId="872"/>
            <ac:spMk id="8" creationId="{E2F794A7-8C4C-4A3F-A33D-B76FD77934A3}"/>
          </ac:spMkLst>
        </pc:spChg>
      </pc:sldChg>
      <pc:sldChg chg="modSp add del mod">
        <pc:chgData name="Paul Easter" userId="6549cd31feb53bc1" providerId="LiveId" clId="{E19B617E-EE3F-4AAA-9381-36BBE1B8C7A2}" dt="2022-03-15T16:02:13.927" v="88751" actId="2696"/>
        <pc:sldMkLst>
          <pc:docMk/>
          <pc:sldMk cId="4100438404" sldId="872"/>
        </pc:sldMkLst>
        <pc:spChg chg="mod">
          <ac:chgData name="Paul Easter" userId="6549cd31feb53bc1" providerId="LiveId" clId="{E19B617E-EE3F-4AAA-9381-36BBE1B8C7A2}" dt="2022-03-15T15:58:44.642" v="88500" actId="20577"/>
          <ac:spMkLst>
            <pc:docMk/>
            <pc:sldMk cId="4100438404" sldId="872"/>
            <ac:spMk id="8" creationId="{E2F794A7-8C4C-4A3F-A33D-B76FD77934A3}"/>
          </ac:spMkLst>
        </pc:spChg>
        <pc:spChg chg="mod">
          <ac:chgData name="Paul Easter" userId="6549cd31feb53bc1" providerId="LiveId" clId="{E19B617E-EE3F-4AAA-9381-36BBE1B8C7A2}" dt="2022-03-15T15:56:20.859" v="88383" actId="20577"/>
          <ac:spMkLst>
            <pc:docMk/>
            <pc:sldMk cId="4100438404" sldId="872"/>
            <ac:spMk id="14" creationId="{D1A264E9-38AC-47A4-83E2-D3C122E48CFC}"/>
          </ac:spMkLst>
        </pc:spChg>
      </pc:sldChg>
      <pc:sldChg chg="addSp delSp modSp add del mod">
        <pc:chgData name="Paul Easter" userId="6549cd31feb53bc1" providerId="LiveId" clId="{E19B617E-EE3F-4AAA-9381-36BBE1B8C7A2}" dt="2022-03-16T00:39:31.992" v="89900" actId="2696"/>
        <pc:sldMkLst>
          <pc:docMk/>
          <pc:sldMk cId="2224283819" sldId="873"/>
        </pc:sldMkLst>
        <pc:spChg chg="mod">
          <ac:chgData name="Paul Easter" userId="6549cd31feb53bc1" providerId="LiveId" clId="{E19B617E-EE3F-4AAA-9381-36BBE1B8C7A2}" dt="2022-03-15T16:36:31.921" v="89323" actId="113"/>
          <ac:spMkLst>
            <pc:docMk/>
            <pc:sldMk cId="2224283819" sldId="873"/>
            <ac:spMk id="8" creationId="{E2F794A7-8C4C-4A3F-A33D-B76FD77934A3}"/>
          </ac:spMkLst>
        </pc:spChg>
        <pc:spChg chg="add mod">
          <ac:chgData name="Paul Easter" userId="6549cd31feb53bc1" providerId="LiveId" clId="{E19B617E-EE3F-4AAA-9381-36BBE1B8C7A2}" dt="2022-03-15T16:48:49.329" v="89639" actId="1076"/>
          <ac:spMkLst>
            <pc:docMk/>
            <pc:sldMk cId="2224283819" sldId="873"/>
            <ac:spMk id="9" creationId="{9391224A-4128-4895-9FE9-119807DF877D}"/>
          </ac:spMkLst>
        </pc:spChg>
        <pc:grpChg chg="add mod">
          <ac:chgData name="Paul Easter" userId="6549cd31feb53bc1" providerId="LiveId" clId="{E19B617E-EE3F-4AAA-9381-36BBE1B8C7A2}" dt="2022-03-15T16:48:45.481" v="89638" actId="1076"/>
          <ac:grpSpMkLst>
            <pc:docMk/>
            <pc:sldMk cId="2224283819" sldId="873"/>
            <ac:grpSpMk id="2" creationId="{10E78DD2-87E8-4CAB-AEC7-3A7EA85861C0}"/>
          </ac:grpSpMkLst>
        </pc:grpChg>
        <pc:picChg chg="del">
          <ac:chgData name="Paul Easter" userId="6549cd31feb53bc1" providerId="LiveId" clId="{E19B617E-EE3F-4AAA-9381-36BBE1B8C7A2}" dt="2022-03-15T16:30:48.008" v="89276" actId="478"/>
          <ac:picMkLst>
            <pc:docMk/>
            <pc:sldMk cId="2224283819" sldId="873"/>
            <ac:picMk id="2050" creationId="{FF09F0EE-128A-480A-B3A2-553BFF787732}"/>
          </ac:picMkLst>
        </pc:picChg>
        <pc:picChg chg="add mod">
          <ac:chgData name="Paul Easter" userId="6549cd31feb53bc1" providerId="LiveId" clId="{E19B617E-EE3F-4AAA-9381-36BBE1B8C7A2}" dt="2022-03-15T16:48:45.481" v="89638" actId="1076"/>
          <ac:picMkLst>
            <pc:docMk/>
            <pc:sldMk cId="2224283819" sldId="873"/>
            <ac:picMk id="3074" creationId="{1672EE79-9D54-4D48-8E4D-C52AE3BE7297}"/>
          </ac:picMkLst>
        </pc:picChg>
      </pc:sldChg>
      <pc:sldChg chg="add">
        <pc:chgData name="Paul Easter" userId="6549cd31feb53bc1" providerId="LiveId" clId="{E19B617E-EE3F-4AAA-9381-36BBE1B8C7A2}" dt="2022-03-16T00:39:41.366" v="89901"/>
        <pc:sldMkLst>
          <pc:docMk/>
          <pc:sldMk cId="3687706796" sldId="873"/>
        </pc:sldMkLst>
      </pc:sldChg>
      <pc:sldChg chg="add del">
        <pc:chgData name="Paul Easter" userId="6549cd31feb53bc1" providerId="LiveId" clId="{E19B617E-EE3F-4AAA-9381-36BBE1B8C7A2}" dt="2022-03-15T16:38:32.187" v="89325" actId="2890"/>
        <pc:sldMkLst>
          <pc:docMk/>
          <pc:sldMk cId="943093166" sldId="874"/>
        </pc:sldMkLst>
      </pc:sldChg>
      <pc:sldChg chg="modSp add mod">
        <pc:chgData name="Paul Easter" userId="6549cd31feb53bc1" providerId="LiveId" clId="{E19B617E-EE3F-4AAA-9381-36BBE1B8C7A2}" dt="2022-03-29T10:36:05.592" v="135071" actId="20577"/>
        <pc:sldMkLst>
          <pc:docMk/>
          <pc:sldMk cId="2680028654" sldId="874"/>
        </pc:sldMkLst>
        <pc:spChg chg="mod">
          <ac:chgData name="Paul Easter" userId="6549cd31feb53bc1" providerId="LiveId" clId="{E19B617E-EE3F-4AAA-9381-36BBE1B8C7A2}" dt="2022-03-29T10:35:32.470" v="135043" actId="14100"/>
          <ac:spMkLst>
            <pc:docMk/>
            <pc:sldMk cId="2680028654" sldId="874"/>
            <ac:spMk id="8" creationId="{E2F794A7-8C4C-4A3F-A33D-B76FD77934A3}"/>
          </ac:spMkLst>
        </pc:spChg>
        <pc:graphicFrameChg chg="mod modGraphic">
          <ac:chgData name="Paul Easter" userId="6549cd31feb53bc1" providerId="LiveId" clId="{E19B617E-EE3F-4AAA-9381-36BBE1B8C7A2}" dt="2022-03-29T10:36:05.592" v="135071" actId="20577"/>
          <ac:graphicFrameMkLst>
            <pc:docMk/>
            <pc:sldMk cId="2680028654" sldId="874"/>
            <ac:graphicFrameMk id="6" creationId="{9BCA56D4-65E9-40E4-BE60-BA55BD3BC3D7}"/>
          </ac:graphicFrameMkLst>
        </pc:graphicFrameChg>
      </pc:sldChg>
      <pc:sldChg chg="addSp delSp modSp add del mod">
        <pc:chgData name="Paul Easter" userId="6549cd31feb53bc1" providerId="LiveId" clId="{E19B617E-EE3F-4AAA-9381-36BBE1B8C7A2}" dt="2022-03-15T16:59:39.157" v="89718" actId="2696"/>
        <pc:sldMkLst>
          <pc:docMk/>
          <pc:sldMk cId="3271060432" sldId="874"/>
        </pc:sldMkLst>
        <pc:spChg chg="mod">
          <ac:chgData name="Paul Easter" userId="6549cd31feb53bc1" providerId="LiveId" clId="{E19B617E-EE3F-4AAA-9381-36BBE1B8C7A2}" dt="2022-03-15T16:47:34.387" v="89624" actId="113"/>
          <ac:spMkLst>
            <pc:docMk/>
            <pc:sldMk cId="3271060432" sldId="874"/>
            <ac:spMk id="8" creationId="{E2F794A7-8C4C-4A3F-A33D-B76FD77934A3}"/>
          </ac:spMkLst>
        </pc:spChg>
        <pc:spChg chg="add mod">
          <ac:chgData name="Paul Easter" userId="6549cd31feb53bc1" providerId="LiveId" clId="{E19B617E-EE3F-4AAA-9381-36BBE1B8C7A2}" dt="2022-03-15T16:47:40.400" v="89625" actId="1076"/>
          <ac:spMkLst>
            <pc:docMk/>
            <pc:sldMk cId="3271060432" sldId="874"/>
            <ac:spMk id="9" creationId="{1E5C3129-6E08-4200-A119-EA53A2357678}"/>
          </ac:spMkLst>
        </pc:spChg>
        <pc:grpChg chg="add mod">
          <ac:chgData name="Paul Easter" userId="6549cd31feb53bc1" providerId="LiveId" clId="{E19B617E-EE3F-4AAA-9381-36BBE1B8C7A2}" dt="2022-03-15T16:47:40.400" v="89625" actId="1076"/>
          <ac:grpSpMkLst>
            <pc:docMk/>
            <pc:sldMk cId="3271060432" sldId="874"/>
            <ac:grpSpMk id="2" creationId="{A0EC9E0F-B548-4F71-8ADF-48FB65DB13E4}"/>
          </ac:grpSpMkLst>
        </pc:grpChg>
        <pc:picChg chg="del">
          <ac:chgData name="Paul Easter" userId="6549cd31feb53bc1" providerId="LiveId" clId="{E19B617E-EE3F-4AAA-9381-36BBE1B8C7A2}" dt="2022-03-15T16:38:44.220" v="89327" actId="478"/>
          <ac:picMkLst>
            <pc:docMk/>
            <pc:sldMk cId="3271060432" sldId="874"/>
            <ac:picMk id="2050" creationId="{FF09F0EE-128A-480A-B3A2-553BFF787732}"/>
          </ac:picMkLst>
        </pc:picChg>
        <pc:picChg chg="add mod">
          <ac:chgData name="Paul Easter" userId="6549cd31feb53bc1" providerId="LiveId" clId="{E19B617E-EE3F-4AAA-9381-36BBE1B8C7A2}" dt="2022-03-15T16:47:40.400" v="89625" actId="1076"/>
          <ac:picMkLst>
            <pc:docMk/>
            <pc:sldMk cId="3271060432" sldId="874"/>
            <ac:picMk id="4098" creationId="{BF0763C3-CF5B-445A-895C-7320CDF324DE}"/>
          </ac:picMkLst>
        </pc:picChg>
      </pc:sldChg>
      <pc:sldChg chg="modSp add mod">
        <pc:chgData name="Paul Easter" userId="6549cd31feb53bc1" providerId="LiveId" clId="{E19B617E-EE3F-4AAA-9381-36BBE1B8C7A2}" dt="2022-03-21T22:41:30.607" v="129209"/>
        <pc:sldMkLst>
          <pc:docMk/>
          <pc:sldMk cId="1391904907" sldId="875"/>
        </pc:sldMkLst>
        <pc:spChg chg="mod">
          <ac:chgData name="Paul Easter" userId="6549cd31feb53bc1" providerId="LiveId" clId="{E19B617E-EE3F-4AAA-9381-36BBE1B8C7A2}" dt="2022-03-21T22:41:30.607" v="129209"/>
          <ac:spMkLst>
            <pc:docMk/>
            <pc:sldMk cId="1391904907" sldId="875"/>
            <ac:spMk id="8" creationId="{E2F794A7-8C4C-4A3F-A33D-B76FD77934A3}"/>
          </ac:spMkLst>
        </pc:spChg>
      </pc:sldChg>
      <pc:sldChg chg="addSp modSp add mod">
        <pc:chgData name="Paul Easter" userId="6549cd31feb53bc1" providerId="LiveId" clId="{E19B617E-EE3F-4AAA-9381-36BBE1B8C7A2}" dt="2022-03-17T10:42:20.520" v="100802" actId="113"/>
        <pc:sldMkLst>
          <pc:docMk/>
          <pc:sldMk cId="1395369586" sldId="876"/>
        </pc:sldMkLst>
        <pc:spChg chg="mod">
          <ac:chgData name="Paul Easter" userId="6549cd31feb53bc1" providerId="LiveId" clId="{E19B617E-EE3F-4AAA-9381-36BBE1B8C7A2}" dt="2022-03-16T08:05:34.171" v="92143"/>
          <ac:spMkLst>
            <pc:docMk/>
            <pc:sldMk cId="1395369586" sldId="876"/>
            <ac:spMk id="6" creationId="{A8BB4782-BBDA-4A6E-B3ED-2F65750E468A}"/>
          </ac:spMkLst>
        </pc:spChg>
        <pc:spChg chg="mod">
          <ac:chgData name="Paul Easter" userId="6549cd31feb53bc1" providerId="LiveId" clId="{E19B617E-EE3F-4AAA-9381-36BBE1B8C7A2}" dt="2022-03-17T10:42:20.520" v="100802" actId="113"/>
          <ac:spMkLst>
            <pc:docMk/>
            <pc:sldMk cId="1395369586" sldId="876"/>
            <ac:spMk id="8" creationId="{E2F794A7-8C4C-4A3F-A33D-B76FD77934A3}"/>
          </ac:spMkLst>
        </pc:spChg>
        <pc:spChg chg="add mod">
          <ac:chgData name="Paul Easter" userId="6549cd31feb53bc1" providerId="LiveId" clId="{E19B617E-EE3F-4AAA-9381-36BBE1B8C7A2}" dt="2022-03-16T08:17:19.131" v="93056" actId="1076"/>
          <ac:spMkLst>
            <pc:docMk/>
            <pc:sldMk cId="1395369586" sldId="876"/>
            <ac:spMk id="9" creationId="{C1DF5E56-C4AF-4EE2-9BAE-378482F5F47A}"/>
          </ac:spMkLst>
        </pc:spChg>
        <pc:grpChg chg="add mod">
          <ac:chgData name="Paul Easter" userId="6549cd31feb53bc1" providerId="LiveId" clId="{E19B617E-EE3F-4AAA-9381-36BBE1B8C7A2}" dt="2022-03-16T08:17:19.131" v="93056" actId="1076"/>
          <ac:grpSpMkLst>
            <pc:docMk/>
            <pc:sldMk cId="1395369586" sldId="876"/>
            <ac:grpSpMk id="3" creationId="{9879B9BD-E800-4860-96D9-4642E022D109}"/>
          </ac:grpSpMkLst>
        </pc:grpChg>
        <pc:picChg chg="add mod">
          <ac:chgData name="Paul Easter" userId="6549cd31feb53bc1" providerId="LiveId" clId="{E19B617E-EE3F-4AAA-9381-36BBE1B8C7A2}" dt="2022-03-16T08:17:19.131" v="93056" actId="1076"/>
          <ac:picMkLst>
            <pc:docMk/>
            <pc:sldMk cId="1395369586" sldId="876"/>
            <ac:picMk id="1026" creationId="{0C79FDB7-E97E-4102-B1BD-37281CC7E90B}"/>
          </ac:picMkLst>
        </pc:picChg>
      </pc:sldChg>
      <pc:sldChg chg="addSp delSp modSp add del mod ord">
        <pc:chgData name="Paul Easter" userId="6549cd31feb53bc1" providerId="LiveId" clId="{E19B617E-EE3F-4AAA-9381-36BBE1B8C7A2}" dt="2022-03-17T07:02:33.025" v="96546" actId="2696"/>
        <pc:sldMkLst>
          <pc:docMk/>
          <pc:sldMk cId="49367150" sldId="877"/>
        </pc:sldMkLst>
        <pc:picChg chg="add del mod">
          <ac:chgData name="Paul Easter" userId="6549cd31feb53bc1" providerId="LiveId" clId="{E19B617E-EE3F-4AAA-9381-36BBE1B8C7A2}" dt="2022-03-17T01:50:28.252" v="93134" actId="478"/>
          <ac:picMkLst>
            <pc:docMk/>
            <pc:sldMk cId="49367150" sldId="877"/>
            <ac:picMk id="3" creationId="{979F7C04-BA38-484C-B2B3-3C525736290F}"/>
          </ac:picMkLst>
        </pc:picChg>
        <pc:picChg chg="add mod">
          <ac:chgData name="Paul Easter" userId="6549cd31feb53bc1" providerId="LiveId" clId="{E19B617E-EE3F-4AAA-9381-36BBE1B8C7A2}" dt="2022-03-17T01:50:34.508" v="93137" actId="1076"/>
          <ac:picMkLst>
            <pc:docMk/>
            <pc:sldMk cId="49367150" sldId="877"/>
            <ac:picMk id="6" creationId="{C01A1DFD-0667-41C7-B995-0F7B7CBB9656}"/>
          </ac:picMkLst>
        </pc:picChg>
        <pc:picChg chg="del">
          <ac:chgData name="Paul Easter" userId="6549cd31feb53bc1" providerId="LiveId" clId="{E19B617E-EE3F-4AAA-9381-36BBE1B8C7A2}" dt="2022-03-17T01:45:42.607" v="93107" actId="478"/>
          <ac:picMkLst>
            <pc:docMk/>
            <pc:sldMk cId="49367150" sldId="877"/>
            <ac:picMk id="3080" creationId="{84E771C6-013D-47ED-BD4F-48D01F116255}"/>
          </ac:picMkLst>
        </pc:picChg>
      </pc:sldChg>
      <pc:sldChg chg="addSp delSp modSp add del mod">
        <pc:chgData name="Paul Easter" userId="6549cd31feb53bc1" providerId="LiveId" clId="{E19B617E-EE3F-4AAA-9381-36BBE1B8C7A2}" dt="2022-03-17T06:22:13.453" v="96106" actId="2696"/>
        <pc:sldMkLst>
          <pc:docMk/>
          <pc:sldMk cId="600111623" sldId="878"/>
        </pc:sldMkLst>
        <pc:picChg chg="del">
          <ac:chgData name="Paul Easter" userId="6549cd31feb53bc1" providerId="LiveId" clId="{E19B617E-EE3F-4AAA-9381-36BBE1B8C7A2}" dt="2022-03-17T01:46:33.233" v="93112" actId="478"/>
          <ac:picMkLst>
            <pc:docMk/>
            <pc:sldMk cId="600111623" sldId="878"/>
            <ac:picMk id="3" creationId="{979F7C04-BA38-484C-B2B3-3C525736290F}"/>
          </ac:picMkLst>
        </pc:picChg>
        <pc:picChg chg="add mod">
          <ac:chgData name="Paul Easter" userId="6549cd31feb53bc1" providerId="LiveId" clId="{E19B617E-EE3F-4AAA-9381-36BBE1B8C7A2}" dt="2022-03-17T01:46:52.232" v="93117" actId="14100"/>
          <ac:picMkLst>
            <pc:docMk/>
            <pc:sldMk cId="600111623" sldId="878"/>
            <ac:picMk id="4" creationId="{7E266A79-0A45-4783-99F8-74FE7361D181}"/>
          </ac:picMkLst>
        </pc:picChg>
      </pc:sldChg>
      <pc:sldChg chg="addSp delSp modSp add del mod">
        <pc:chgData name="Paul Easter" userId="6549cd31feb53bc1" providerId="LiveId" clId="{E19B617E-EE3F-4AAA-9381-36BBE1B8C7A2}" dt="2022-03-17T07:02:39.058" v="96548" actId="2696"/>
        <pc:sldMkLst>
          <pc:docMk/>
          <pc:sldMk cId="805720546" sldId="879"/>
        </pc:sldMkLst>
        <pc:picChg chg="add mod">
          <ac:chgData name="Paul Easter" userId="6549cd31feb53bc1" providerId="LiveId" clId="{E19B617E-EE3F-4AAA-9381-36BBE1B8C7A2}" dt="2022-03-17T01:48:21.386" v="93123" actId="14100"/>
          <ac:picMkLst>
            <pc:docMk/>
            <pc:sldMk cId="805720546" sldId="879"/>
            <ac:picMk id="3" creationId="{9B920911-DFDD-4562-B135-0C3915E98E9F}"/>
          </ac:picMkLst>
        </pc:picChg>
        <pc:picChg chg="del">
          <ac:chgData name="Paul Easter" userId="6549cd31feb53bc1" providerId="LiveId" clId="{E19B617E-EE3F-4AAA-9381-36BBE1B8C7A2}" dt="2022-03-17T01:48:04.656" v="93119" actId="478"/>
          <ac:picMkLst>
            <pc:docMk/>
            <pc:sldMk cId="805720546" sldId="879"/>
            <ac:picMk id="4" creationId="{7E266A79-0A45-4783-99F8-74FE7361D181}"/>
          </ac:picMkLst>
        </pc:picChg>
      </pc:sldChg>
      <pc:sldChg chg="addSp delSp modSp add del mod">
        <pc:chgData name="Paul Easter" userId="6549cd31feb53bc1" providerId="LiveId" clId="{E19B617E-EE3F-4AAA-9381-36BBE1B8C7A2}" dt="2022-03-17T07:02:42.655" v="96549" actId="2696"/>
        <pc:sldMkLst>
          <pc:docMk/>
          <pc:sldMk cId="2615203974" sldId="880"/>
        </pc:sldMkLst>
        <pc:picChg chg="del">
          <ac:chgData name="Paul Easter" userId="6549cd31feb53bc1" providerId="LiveId" clId="{E19B617E-EE3F-4AAA-9381-36BBE1B8C7A2}" dt="2022-03-17T01:48:45.874" v="93125" actId="478"/>
          <ac:picMkLst>
            <pc:docMk/>
            <pc:sldMk cId="2615203974" sldId="880"/>
            <ac:picMk id="3" creationId="{9B920911-DFDD-4562-B135-0C3915E98E9F}"/>
          </ac:picMkLst>
        </pc:picChg>
        <pc:picChg chg="add mod">
          <ac:chgData name="Paul Easter" userId="6549cd31feb53bc1" providerId="LiveId" clId="{E19B617E-EE3F-4AAA-9381-36BBE1B8C7A2}" dt="2022-03-17T01:48:48.536" v="93127" actId="1076"/>
          <ac:picMkLst>
            <pc:docMk/>
            <pc:sldMk cId="2615203974" sldId="880"/>
            <ac:picMk id="4" creationId="{8578B79D-305B-4C4B-BD4D-A498BCAB804E}"/>
          </ac:picMkLst>
        </pc:picChg>
      </pc:sldChg>
      <pc:sldChg chg="addSp delSp modSp add mod ord">
        <pc:chgData name="Paul Easter" userId="6549cd31feb53bc1" providerId="LiveId" clId="{E19B617E-EE3F-4AAA-9381-36BBE1B8C7A2}" dt="2022-03-18T06:32:23.317" v="107739"/>
        <pc:sldMkLst>
          <pc:docMk/>
          <pc:sldMk cId="3092388238" sldId="881"/>
        </pc:sldMkLst>
        <pc:spChg chg="del">
          <ac:chgData name="Paul Easter" userId="6549cd31feb53bc1" providerId="LiveId" clId="{E19B617E-EE3F-4AAA-9381-36BBE1B8C7A2}" dt="2022-03-17T04:25:19.944" v="94631" actId="478"/>
          <ac:spMkLst>
            <pc:docMk/>
            <pc:sldMk cId="3092388238" sldId="881"/>
            <ac:spMk id="5" creationId="{E34CAE89-948B-43FE-B376-E952577F298F}"/>
          </ac:spMkLst>
        </pc:spChg>
        <pc:spChg chg="mod">
          <ac:chgData name="Paul Easter" userId="6549cd31feb53bc1" providerId="LiveId" clId="{E19B617E-EE3F-4AAA-9381-36BBE1B8C7A2}" dt="2022-03-17T04:34:40.484" v="94671" actId="6549"/>
          <ac:spMkLst>
            <pc:docMk/>
            <pc:sldMk cId="3092388238" sldId="881"/>
            <ac:spMk id="8" creationId="{E2F794A7-8C4C-4A3F-A33D-B76FD77934A3}"/>
          </ac:spMkLst>
        </pc:spChg>
        <pc:spChg chg="add mod">
          <ac:chgData name="Paul Easter" userId="6549cd31feb53bc1" providerId="LiveId" clId="{E19B617E-EE3F-4AAA-9381-36BBE1B8C7A2}" dt="2022-03-17T03:39:46.156" v="93406" actId="164"/>
          <ac:spMkLst>
            <pc:docMk/>
            <pc:sldMk cId="3092388238" sldId="881"/>
            <ac:spMk id="9" creationId="{AE539277-DAEC-4BD8-A70D-ACC14D5A7932}"/>
          </ac:spMkLst>
        </pc:spChg>
        <pc:spChg chg="add mod">
          <ac:chgData name="Paul Easter" userId="6549cd31feb53bc1" providerId="LiveId" clId="{E19B617E-EE3F-4AAA-9381-36BBE1B8C7A2}" dt="2022-03-17T04:25:20.283" v="94632"/>
          <ac:spMkLst>
            <pc:docMk/>
            <pc:sldMk cId="3092388238" sldId="881"/>
            <ac:spMk id="11" creationId="{A215EC4F-A153-4FA0-970F-BB2FC4627E54}"/>
          </ac:spMkLst>
        </pc:spChg>
        <pc:spChg chg="mod">
          <ac:chgData name="Paul Easter" userId="6549cd31feb53bc1" providerId="LiveId" clId="{E19B617E-EE3F-4AAA-9381-36BBE1B8C7A2}" dt="2022-03-18T06:32:23.317" v="107739"/>
          <ac:spMkLst>
            <pc:docMk/>
            <pc:sldMk cId="3092388238" sldId="881"/>
            <ac:spMk id="13" creationId="{00000000-0000-0000-0000-000000000000}"/>
          </ac:spMkLst>
        </pc:spChg>
        <pc:spChg chg="mod">
          <ac:chgData name="Paul Easter" userId="6549cd31feb53bc1" providerId="LiveId" clId="{E19B617E-EE3F-4AAA-9381-36BBE1B8C7A2}" dt="2022-03-17T03:36:52.699" v="93383" actId="20577"/>
          <ac:spMkLst>
            <pc:docMk/>
            <pc:sldMk cId="3092388238" sldId="881"/>
            <ac:spMk id="14" creationId="{D1A264E9-38AC-47A4-83E2-D3C122E48CFC}"/>
          </ac:spMkLst>
        </pc:spChg>
        <pc:grpChg chg="add mod">
          <ac:chgData name="Paul Easter" userId="6549cd31feb53bc1" providerId="LiveId" clId="{E19B617E-EE3F-4AAA-9381-36BBE1B8C7A2}" dt="2022-03-17T04:15:00.798" v="94628" actId="1076"/>
          <ac:grpSpMkLst>
            <pc:docMk/>
            <pc:sldMk cId="3092388238" sldId="881"/>
            <ac:grpSpMk id="6" creationId="{48457270-B896-4079-807D-C95BB1867D04}"/>
          </ac:grpSpMkLst>
        </pc:grpChg>
        <pc:picChg chg="del">
          <ac:chgData name="Paul Easter" userId="6549cd31feb53bc1" providerId="LiveId" clId="{E19B617E-EE3F-4AAA-9381-36BBE1B8C7A2}" dt="2022-03-17T01:49:48.450" v="93129" actId="478"/>
          <ac:picMkLst>
            <pc:docMk/>
            <pc:sldMk cId="3092388238" sldId="881"/>
            <ac:picMk id="3" creationId="{979F7C04-BA38-484C-B2B3-3C525736290F}"/>
          </ac:picMkLst>
        </pc:picChg>
        <pc:picChg chg="add mod modCrop">
          <ac:chgData name="Paul Easter" userId="6549cd31feb53bc1" providerId="LiveId" clId="{E19B617E-EE3F-4AAA-9381-36BBE1B8C7A2}" dt="2022-03-17T03:39:46.156" v="93406" actId="164"/>
          <ac:picMkLst>
            <pc:docMk/>
            <pc:sldMk cId="3092388238" sldId="881"/>
            <ac:picMk id="4" creationId="{16487242-7D37-4CB5-9FC1-3D63005A10F9}"/>
          </ac:picMkLst>
        </pc:picChg>
      </pc:sldChg>
      <pc:sldChg chg="add del ord">
        <pc:chgData name="Paul Easter" userId="6549cd31feb53bc1" providerId="LiveId" clId="{E19B617E-EE3F-4AAA-9381-36BBE1B8C7A2}" dt="2022-03-17T07:02:35.982" v="96547" actId="2696"/>
        <pc:sldMkLst>
          <pc:docMk/>
          <pc:sldMk cId="3054871082" sldId="882"/>
        </pc:sldMkLst>
      </pc:sldChg>
      <pc:sldChg chg="addSp delSp modSp add mod">
        <pc:chgData name="Paul Easter" userId="6549cd31feb53bc1" providerId="LiveId" clId="{E19B617E-EE3F-4AAA-9381-36BBE1B8C7A2}" dt="2022-03-18T06:32:23.317" v="107739"/>
        <pc:sldMkLst>
          <pc:docMk/>
          <pc:sldMk cId="1563657301" sldId="883"/>
        </pc:sldMkLst>
        <pc:spChg chg="mod">
          <ac:chgData name="Paul Easter" userId="6549cd31feb53bc1" providerId="LiveId" clId="{E19B617E-EE3F-4AAA-9381-36BBE1B8C7A2}" dt="2022-03-17T02:54:09.545" v="93376" actId="20577"/>
          <ac:spMkLst>
            <pc:docMk/>
            <pc:sldMk cId="1563657301" sldId="883"/>
            <ac:spMk id="8" creationId="{E2F794A7-8C4C-4A3F-A33D-B76FD77934A3}"/>
          </ac:spMkLst>
        </pc:spChg>
        <pc:spChg chg="add del mod">
          <ac:chgData name="Paul Easter" userId="6549cd31feb53bc1" providerId="LiveId" clId="{E19B617E-EE3F-4AAA-9381-36BBE1B8C7A2}" dt="2022-03-17T02:53:50.682" v="93373" actId="478"/>
          <ac:spMkLst>
            <pc:docMk/>
            <pc:sldMk cId="1563657301" sldId="883"/>
            <ac:spMk id="9" creationId="{45410A89-3119-40AA-8C66-721494105BC8}"/>
          </ac:spMkLst>
        </pc:spChg>
        <pc:spChg chg="mod">
          <ac:chgData name="Paul Easter" userId="6549cd31feb53bc1" providerId="LiveId" clId="{E19B617E-EE3F-4AAA-9381-36BBE1B8C7A2}" dt="2022-03-18T06:32:23.317" v="107739"/>
          <ac:spMkLst>
            <pc:docMk/>
            <pc:sldMk cId="1563657301" sldId="883"/>
            <ac:spMk id="13" creationId="{00000000-0000-0000-0000-000000000000}"/>
          </ac:spMkLst>
        </pc:spChg>
        <pc:picChg chg="add mod">
          <ac:chgData name="Paul Easter" userId="6549cd31feb53bc1" providerId="LiveId" clId="{E19B617E-EE3F-4AAA-9381-36BBE1B8C7A2}" dt="2022-03-17T02:53:37.567" v="93369"/>
          <ac:picMkLst>
            <pc:docMk/>
            <pc:sldMk cId="1563657301" sldId="883"/>
            <ac:picMk id="10" creationId="{1761FFAE-6564-4CC7-8C66-650D2C0BB31F}"/>
          </ac:picMkLst>
        </pc:picChg>
        <pc:picChg chg="add del mod">
          <ac:chgData name="Paul Easter" userId="6549cd31feb53bc1" providerId="LiveId" clId="{E19B617E-EE3F-4AAA-9381-36BBE1B8C7A2}" dt="2022-03-17T02:53:46.742" v="93372" actId="478"/>
          <ac:picMkLst>
            <pc:docMk/>
            <pc:sldMk cId="1563657301" sldId="883"/>
            <ac:picMk id="1026" creationId="{27029AE1-62F7-4490-90E5-9534E45FF5E6}"/>
          </ac:picMkLst>
        </pc:picChg>
        <pc:picChg chg="del">
          <ac:chgData name="Paul Easter" userId="6549cd31feb53bc1" providerId="LiveId" clId="{E19B617E-EE3F-4AAA-9381-36BBE1B8C7A2}" dt="2022-03-17T02:44:52.159" v="93139" actId="478"/>
          <ac:picMkLst>
            <pc:docMk/>
            <pc:sldMk cId="1563657301" sldId="883"/>
            <ac:picMk id="3080" creationId="{84E771C6-013D-47ED-BD4F-48D01F116255}"/>
          </ac:picMkLst>
        </pc:picChg>
      </pc:sldChg>
      <pc:sldChg chg="add del">
        <pc:chgData name="Paul Easter" userId="6549cd31feb53bc1" providerId="LiveId" clId="{E19B617E-EE3F-4AAA-9381-36BBE1B8C7A2}" dt="2022-03-17T02:51:20.258" v="93356" actId="2890"/>
        <pc:sldMkLst>
          <pc:docMk/>
          <pc:sldMk cId="218409017" sldId="884"/>
        </pc:sldMkLst>
      </pc:sldChg>
      <pc:sldChg chg="add del">
        <pc:chgData name="Paul Easter" userId="6549cd31feb53bc1" providerId="LiveId" clId="{E19B617E-EE3F-4AAA-9381-36BBE1B8C7A2}" dt="2022-03-17T02:51:06.383" v="93354" actId="2696"/>
        <pc:sldMkLst>
          <pc:docMk/>
          <pc:sldMk cId="372894004" sldId="884"/>
        </pc:sldMkLst>
      </pc:sldChg>
      <pc:sldChg chg="addSp delSp modSp add mod">
        <pc:chgData name="Paul Easter" userId="6549cd31feb53bc1" providerId="LiveId" clId="{E19B617E-EE3F-4AAA-9381-36BBE1B8C7A2}" dt="2022-03-18T06:32:23.317" v="107739"/>
        <pc:sldMkLst>
          <pc:docMk/>
          <pc:sldMk cId="4210819507" sldId="884"/>
        </pc:sldMkLst>
        <pc:spChg chg="mod">
          <ac:chgData name="Paul Easter" userId="6549cd31feb53bc1" providerId="LiveId" clId="{E19B617E-EE3F-4AAA-9381-36BBE1B8C7A2}" dt="2022-03-17T02:53:07.057" v="93368" actId="113"/>
          <ac:spMkLst>
            <pc:docMk/>
            <pc:sldMk cId="4210819507" sldId="884"/>
            <ac:spMk id="8" creationId="{E2F794A7-8C4C-4A3F-A33D-B76FD77934A3}"/>
          </ac:spMkLst>
        </pc:spChg>
        <pc:spChg chg="mod">
          <ac:chgData name="Paul Easter" userId="6549cd31feb53bc1" providerId="LiveId" clId="{E19B617E-EE3F-4AAA-9381-36BBE1B8C7A2}" dt="2022-03-18T06:32:23.317" v="107739"/>
          <ac:spMkLst>
            <pc:docMk/>
            <pc:sldMk cId="4210819507" sldId="884"/>
            <ac:spMk id="13" creationId="{00000000-0000-0000-0000-000000000000}"/>
          </ac:spMkLst>
        </pc:spChg>
        <pc:picChg chg="add del mod">
          <ac:chgData name="Paul Easter" userId="6549cd31feb53bc1" providerId="LiveId" clId="{E19B617E-EE3F-4AAA-9381-36BBE1B8C7A2}" dt="2022-03-17T02:52:39.676" v="93365" actId="478"/>
          <ac:picMkLst>
            <pc:docMk/>
            <pc:sldMk cId="4210819507" sldId="884"/>
            <ac:picMk id="7" creationId="{3C09D03A-65C5-4335-9ED5-E6EBAC1263C7}"/>
          </ac:picMkLst>
        </pc:picChg>
        <pc:picChg chg="del">
          <ac:chgData name="Paul Easter" userId="6549cd31feb53bc1" providerId="LiveId" clId="{E19B617E-EE3F-4AAA-9381-36BBE1B8C7A2}" dt="2022-03-17T02:52:01.288" v="93362" actId="478"/>
          <ac:picMkLst>
            <pc:docMk/>
            <pc:sldMk cId="4210819507" sldId="884"/>
            <ac:picMk id="9" creationId="{158376DC-8FD3-400E-9EE0-D4C99DCC41CE}"/>
          </ac:picMkLst>
        </pc:picChg>
        <pc:picChg chg="add del mod">
          <ac:chgData name="Paul Easter" userId="6549cd31feb53bc1" providerId="LiveId" clId="{E19B617E-EE3F-4AAA-9381-36BBE1B8C7A2}" dt="2022-03-17T04:13:55.932" v="94620" actId="478"/>
          <ac:picMkLst>
            <pc:docMk/>
            <pc:sldMk cId="4210819507" sldId="884"/>
            <ac:picMk id="10" creationId="{4FD62FF8-3ADD-48AF-BC51-BA1A83B8A465}"/>
          </ac:picMkLst>
        </pc:picChg>
        <pc:picChg chg="add mod">
          <ac:chgData name="Paul Easter" userId="6549cd31feb53bc1" providerId="LiveId" clId="{E19B617E-EE3F-4AAA-9381-36BBE1B8C7A2}" dt="2022-03-17T04:13:56.819" v="94621"/>
          <ac:picMkLst>
            <pc:docMk/>
            <pc:sldMk cId="4210819507" sldId="884"/>
            <ac:picMk id="11" creationId="{AB371006-0B27-41D8-94A6-B9B107F33E17}"/>
          </ac:picMkLst>
        </pc:picChg>
      </pc:sldChg>
      <pc:sldChg chg="addSp delSp modSp add mod">
        <pc:chgData name="Paul Easter" userId="6549cd31feb53bc1" providerId="LiveId" clId="{E19B617E-EE3F-4AAA-9381-36BBE1B8C7A2}" dt="2022-03-18T06:32:23.317" v="107739"/>
        <pc:sldMkLst>
          <pc:docMk/>
          <pc:sldMk cId="406737892" sldId="885"/>
        </pc:sldMkLst>
        <pc:spChg chg="del">
          <ac:chgData name="Paul Easter" userId="6549cd31feb53bc1" providerId="LiveId" clId="{E19B617E-EE3F-4AAA-9381-36BBE1B8C7A2}" dt="2022-03-17T04:47:25.863" v="95022" actId="478"/>
          <ac:spMkLst>
            <pc:docMk/>
            <pc:sldMk cId="406737892" sldId="885"/>
            <ac:spMk id="5" creationId="{E34CAE89-948B-43FE-B376-E952577F298F}"/>
          </ac:spMkLst>
        </pc:spChg>
        <pc:spChg chg="mod">
          <ac:chgData name="Paul Easter" userId="6549cd31feb53bc1" providerId="LiveId" clId="{E19B617E-EE3F-4AAA-9381-36BBE1B8C7A2}" dt="2022-03-17T04:14:18.976" v="94622" actId="113"/>
          <ac:spMkLst>
            <pc:docMk/>
            <pc:sldMk cId="406737892" sldId="885"/>
            <ac:spMk id="8" creationId="{E2F794A7-8C4C-4A3F-A33D-B76FD77934A3}"/>
          </ac:spMkLst>
        </pc:spChg>
        <pc:spChg chg="mod">
          <ac:chgData name="Paul Easter" userId="6549cd31feb53bc1" providerId="LiveId" clId="{E19B617E-EE3F-4AAA-9381-36BBE1B8C7A2}" dt="2022-03-17T04:52:02.587" v="95051" actId="164"/>
          <ac:spMkLst>
            <pc:docMk/>
            <pc:sldMk cId="406737892" sldId="885"/>
            <ac:spMk id="9" creationId="{45410A89-3119-40AA-8C66-721494105BC8}"/>
          </ac:spMkLst>
        </pc:spChg>
        <pc:spChg chg="add mod">
          <ac:chgData name="Paul Easter" userId="6549cd31feb53bc1" providerId="LiveId" clId="{E19B617E-EE3F-4AAA-9381-36BBE1B8C7A2}" dt="2022-03-17T04:47:26.188" v="95023"/>
          <ac:spMkLst>
            <pc:docMk/>
            <pc:sldMk cId="406737892" sldId="885"/>
            <ac:spMk id="11" creationId="{CD5033E5-B84B-4999-ADC7-9A0C5A3CE42B}"/>
          </ac:spMkLst>
        </pc:spChg>
        <pc:spChg chg="mod">
          <ac:chgData name="Paul Easter" userId="6549cd31feb53bc1" providerId="LiveId" clId="{E19B617E-EE3F-4AAA-9381-36BBE1B8C7A2}" dt="2022-03-18T06:32:23.317" v="107739"/>
          <ac:spMkLst>
            <pc:docMk/>
            <pc:sldMk cId="406737892" sldId="885"/>
            <ac:spMk id="13" creationId="{00000000-0000-0000-0000-000000000000}"/>
          </ac:spMkLst>
        </pc:spChg>
        <pc:spChg chg="mod">
          <ac:chgData name="Paul Easter" userId="6549cd31feb53bc1" providerId="LiveId" clId="{E19B617E-EE3F-4AAA-9381-36BBE1B8C7A2}" dt="2022-03-17T07:33:10.778" v="97264" actId="20577"/>
          <ac:spMkLst>
            <pc:docMk/>
            <pc:sldMk cId="406737892" sldId="885"/>
            <ac:spMk id="14" creationId="{D1A264E9-38AC-47A4-83E2-D3C122E48CFC}"/>
          </ac:spMkLst>
        </pc:spChg>
        <pc:grpChg chg="add mod">
          <ac:chgData name="Paul Easter" userId="6549cd31feb53bc1" providerId="LiveId" clId="{E19B617E-EE3F-4AAA-9381-36BBE1B8C7A2}" dt="2022-03-17T04:52:02.587" v="95051" actId="164"/>
          <ac:grpSpMkLst>
            <pc:docMk/>
            <pc:sldMk cId="406737892" sldId="885"/>
            <ac:grpSpMk id="2" creationId="{8384C7D9-6924-4602-BB01-C7F90AC58D26}"/>
          </ac:grpSpMkLst>
        </pc:grpChg>
        <pc:picChg chg="add del mod modCrop">
          <ac:chgData name="Paul Easter" userId="6549cd31feb53bc1" providerId="LiveId" clId="{E19B617E-EE3F-4AAA-9381-36BBE1B8C7A2}" dt="2022-03-17T07:31:50.432" v="97194" actId="478"/>
          <ac:picMkLst>
            <pc:docMk/>
            <pc:sldMk cId="406737892" sldId="885"/>
            <ac:picMk id="4" creationId="{A8DA523B-83FC-4B24-AD62-E53679908FCF}"/>
          </ac:picMkLst>
        </pc:picChg>
        <pc:picChg chg="del">
          <ac:chgData name="Paul Easter" userId="6549cd31feb53bc1" providerId="LiveId" clId="{E19B617E-EE3F-4AAA-9381-36BBE1B8C7A2}" dt="2022-03-17T02:53:54.249" v="93374" actId="478"/>
          <ac:picMkLst>
            <pc:docMk/>
            <pc:sldMk cId="406737892" sldId="885"/>
            <ac:picMk id="10" creationId="{1761FFAE-6564-4CC7-8C66-650D2C0BB31F}"/>
          </ac:picMkLst>
        </pc:picChg>
        <pc:picChg chg="mod">
          <ac:chgData name="Paul Easter" userId="6549cd31feb53bc1" providerId="LiveId" clId="{E19B617E-EE3F-4AAA-9381-36BBE1B8C7A2}" dt="2022-03-17T04:52:02.587" v="95051" actId="164"/>
          <ac:picMkLst>
            <pc:docMk/>
            <pc:sldMk cId="406737892" sldId="885"/>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947739567" sldId="886"/>
        </pc:sldMkLst>
        <pc:spChg chg="del">
          <ac:chgData name="Paul Easter" userId="6549cd31feb53bc1" providerId="LiveId" clId="{E19B617E-EE3F-4AAA-9381-36BBE1B8C7A2}" dt="2022-03-17T04:25:22.857" v="94633" actId="478"/>
          <ac:spMkLst>
            <pc:docMk/>
            <pc:sldMk cId="947739567" sldId="886"/>
            <ac:spMk id="5" creationId="{E34CAE89-948B-43FE-B376-E952577F298F}"/>
          </ac:spMkLst>
        </pc:spChg>
        <pc:spChg chg="mod">
          <ac:chgData name="Paul Easter" userId="6549cd31feb53bc1" providerId="LiveId" clId="{E19B617E-EE3F-4AAA-9381-36BBE1B8C7A2}" dt="2022-03-17T03:46:38.861" v="93494" actId="113"/>
          <ac:spMkLst>
            <pc:docMk/>
            <pc:sldMk cId="947739567" sldId="886"/>
            <ac:spMk id="8" creationId="{E2F794A7-8C4C-4A3F-A33D-B76FD77934A3}"/>
          </ac:spMkLst>
        </pc:spChg>
        <pc:spChg chg="mod">
          <ac:chgData name="Paul Easter" userId="6549cd31feb53bc1" providerId="LiveId" clId="{E19B617E-EE3F-4AAA-9381-36BBE1B8C7A2}" dt="2022-03-17T04:15:29.922" v="94630"/>
          <ac:spMkLst>
            <pc:docMk/>
            <pc:sldMk cId="947739567" sldId="886"/>
            <ac:spMk id="12" creationId="{D006B801-59BB-4DEA-8DD7-EB8BE2C50FD0}"/>
          </ac:spMkLst>
        </pc:spChg>
        <pc:spChg chg="mod">
          <ac:chgData name="Paul Easter" userId="6549cd31feb53bc1" providerId="LiveId" clId="{E19B617E-EE3F-4AAA-9381-36BBE1B8C7A2}" dt="2022-03-18T06:32:23.317" v="107739"/>
          <ac:spMkLst>
            <pc:docMk/>
            <pc:sldMk cId="947739567" sldId="886"/>
            <ac:spMk id="13" creationId="{00000000-0000-0000-0000-000000000000}"/>
          </ac:spMkLst>
        </pc:spChg>
        <pc:spChg chg="add mod">
          <ac:chgData name="Paul Easter" userId="6549cd31feb53bc1" providerId="LiveId" clId="{E19B617E-EE3F-4AAA-9381-36BBE1B8C7A2}" dt="2022-03-17T04:25:23.211" v="94634"/>
          <ac:spMkLst>
            <pc:docMk/>
            <pc:sldMk cId="947739567" sldId="886"/>
            <ac:spMk id="15" creationId="{4B655985-B52F-421B-A60C-C3C3B08E66BC}"/>
          </ac:spMkLst>
        </pc:spChg>
        <pc:grpChg chg="del">
          <ac:chgData name="Paul Easter" userId="6549cd31feb53bc1" providerId="LiveId" clId="{E19B617E-EE3F-4AAA-9381-36BBE1B8C7A2}" dt="2022-03-17T04:15:28.937" v="94629" actId="478"/>
          <ac:grpSpMkLst>
            <pc:docMk/>
            <pc:sldMk cId="947739567" sldId="886"/>
            <ac:grpSpMk id="6" creationId="{48457270-B896-4079-807D-C95BB1867D04}"/>
          </ac:grpSpMkLst>
        </pc:grpChg>
        <pc:grpChg chg="add mod">
          <ac:chgData name="Paul Easter" userId="6549cd31feb53bc1" providerId="LiveId" clId="{E19B617E-EE3F-4AAA-9381-36BBE1B8C7A2}" dt="2022-03-17T04:15:29.922" v="94630"/>
          <ac:grpSpMkLst>
            <pc:docMk/>
            <pc:sldMk cId="947739567" sldId="886"/>
            <ac:grpSpMk id="10" creationId="{56F446F8-5626-445E-AC1B-60BF6B28C937}"/>
          </ac:grpSpMkLst>
        </pc:grpChg>
        <pc:picChg chg="mod">
          <ac:chgData name="Paul Easter" userId="6549cd31feb53bc1" providerId="LiveId" clId="{E19B617E-EE3F-4AAA-9381-36BBE1B8C7A2}" dt="2022-03-17T04:15:29.922" v="94630"/>
          <ac:picMkLst>
            <pc:docMk/>
            <pc:sldMk cId="947739567" sldId="886"/>
            <ac:picMk id="11" creationId="{D6DB5B03-3DAF-4E6A-9CE7-6E37340FFAFD}"/>
          </ac:picMkLst>
        </pc:picChg>
      </pc:sldChg>
      <pc:sldChg chg="modSp add">
        <pc:chgData name="Paul Easter" userId="6549cd31feb53bc1" providerId="LiveId" clId="{E19B617E-EE3F-4AAA-9381-36BBE1B8C7A2}" dt="2022-03-18T06:32:23.317" v="107739"/>
        <pc:sldMkLst>
          <pc:docMk/>
          <pc:sldMk cId="2179124379" sldId="887"/>
        </pc:sldMkLst>
        <pc:spChg chg="mod">
          <ac:chgData name="Paul Easter" userId="6549cd31feb53bc1" providerId="LiveId" clId="{E19B617E-EE3F-4AAA-9381-36BBE1B8C7A2}" dt="2022-03-18T06:32:23.317" v="107739"/>
          <ac:spMkLst>
            <pc:docMk/>
            <pc:sldMk cId="2179124379" sldId="887"/>
            <ac:spMk id="13" creationId="{00000000-0000-0000-0000-000000000000}"/>
          </ac:spMkLst>
        </pc:spChg>
        <pc:picChg chg="mod">
          <ac:chgData name="Paul Easter" userId="6549cd31feb53bc1" providerId="LiveId" clId="{E19B617E-EE3F-4AAA-9381-36BBE1B8C7A2}" dt="2022-03-17T04:13:16.591" v="94617"/>
          <ac:picMkLst>
            <pc:docMk/>
            <pc:sldMk cId="2179124379" sldId="887"/>
            <ac:picMk id="9" creationId="{158376DC-8FD3-400E-9EE0-D4C99DCC41CE}"/>
          </ac:picMkLst>
        </pc:picChg>
      </pc:sldChg>
      <pc:sldChg chg="addSp delSp modSp add mod">
        <pc:chgData name="Paul Easter" userId="6549cd31feb53bc1" providerId="LiveId" clId="{E19B617E-EE3F-4AAA-9381-36BBE1B8C7A2}" dt="2022-03-27T10:21:53.441" v="134693" actId="20577"/>
        <pc:sldMkLst>
          <pc:docMk/>
          <pc:sldMk cId="2033194733" sldId="888"/>
        </pc:sldMkLst>
        <pc:spChg chg="del">
          <ac:chgData name="Paul Easter" userId="6549cd31feb53bc1" providerId="LiveId" clId="{E19B617E-EE3F-4AAA-9381-36BBE1B8C7A2}" dt="2022-03-17T04:10:28.596" v="94519" actId="478"/>
          <ac:spMkLst>
            <pc:docMk/>
            <pc:sldMk cId="2033194733" sldId="888"/>
            <ac:spMk id="5" creationId="{E34CAE89-948B-43FE-B376-E952577F298F}"/>
          </ac:spMkLst>
        </pc:spChg>
        <pc:spChg chg="add mod">
          <ac:chgData name="Paul Easter" userId="6549cd31feb53bc1" providerId="LiveId" clId="{E19B617E-EE3F-4AAA-9381-36BBE1B8C7A2}" dt="2022-03-17T04:10:29.056" v="94520"/>
          <ac:spMkLst>
            <pc:docMk/>
            <pc:sldMk cId="2033194733" sldId="888"/>
            <ac:spMk id="7" creationId="{85166E0E-36BF-4028-B913-59386B685577}"/>
          </ac:spMkLst>
        </pc:spChg>
        <pc:spChg chg="mod">
          <ac:chgData name="Paul Easter" userId="6549cd31feb53bc1" providerId="LiveId" clId="{E19B617E-EE3F-4AAA-9381-36BBE1B8C7A2}" dt="2022-03-27T10:21:53.441" v="134693" actId="20577"/>
          <ac:spMkLst>
            <pc:docMk/>
            <pc:sldMk cId="2033194733" sldId="888"/>
            <ac:spMk id="8" creationId="{E2F794A7-8C4C-4A3F-A33D-B76FD77934A3}"/>
          </ac:spMkLst>
        </pc:spChg>
        <pc:spChg chg="mod">
          <ac:chgData name="Paul Easter" userId="6549cd31feb53bc1" providerId="LiveId" clId="{E19B617E-EE3F-4AAA-9381-36BBE1B8C7A2}" dt="2022-03-18T06:32:23.317" v="107739"/>
          <ac:spMkLst>
            <pc:docMk/>
            <pc:sldMk cId="2033194733" sldId="888"/>
            <ac:spMk id="13" creationId="{00000000-0000-0000-0000-000000000000}"/>
          </ac:spMkLst>
        </pc:spChg>
      </pc:sldChg>
      <pc:sldChg chg="addSp delSp modSp add mod ord">
        <pc:chgData name="Paul Easter" userId="6549cd31feb53bc1" providerId="LiveId" clId="{E19B617E-EE3F-4AAA-9381-36BBE1B8C7A2}" dt="2022-03-18T06:32:23.317" v="107739"/>
        <pc:sldMkLst>
          <pc:docMk/>
          <pc:sldMk cId="3611521181" sldId="889"/>
        </pc:sldMkLst>
        <pc:spChg chg="add mod">
          <ac:chgData name="Paul Easter" userId="6549cd31feb53bc1" providerId="LiveId" clId="{E19B617E-EE3F-4AAA-9381-36BBE1B8C7A2}" dt="2022-03-17T04:44:29.053" v="94988" actId="1038"/>
          <ac:spMkLst>
            <pc:docMk/>
            <pc:sldMk cId="3611521181" sldId="889"/>
            <ac:spMk id="5" creationId="{F5C0A4E4-0692-4111-B048-82960E6A7F0D}"/>
          </ac:spMkLst>
        </pc:spChg>
        <pc:spChg chg="mod">
          <ac:chgData name="Paul Easter" userId="6549cd31feb53bc1" providerId="LiveId" clId="{E19B617E-EE3F-4AAA-9381-36BBE1B8C7A2}" dt="2022-03-17T04:45:51.127" v="95018" actId="20577"/>
          <ac:spMkLst>
            <pc:docMk/>
            <pc:sldMk cId="3611521181" sldId="889"/>
            <ac:spMk id="8" creationId="{E2F794A7-8C4C-4A3F-A33D-B76FD77934A3}"/>
          </ac:spMkLst>
        </pc:spChg>
        <pc:spChg chg="add mod">
          <ac:chgData name="Paul Easter" userId="6549cd31feb53bc1" providerId="LiveId" clId="{E19B617E-EE3F-4AAA-9381-36BBE1B8C7A2}" dt="2022-03-17T04:45:09.866" v="95009" actId="1582"/>
          <ac:spMkLst>
            <pc:docMk/>
            <pc:sldMk cId="3611521181" sldId="889"/>
            <ac:spMk id="12" creationId="{B8CF5195-B212-4D49-83A6-443BD89B9C4B}"/>
          </ac:spMkLst>
        </pc:spChg>
        <pc:spChg chg="mod">
          <ac:chgData name="Paul Easter" userId="6549cd31feb53bc1" providerId="LiveId" clId="{E19B617E-EE3F-4AAA-9381-36BBE1B8C7A2}" dt="2022-03-18T06:32:23.317" v="107739"/>
          <ac:spMkLst>
            <pc:docMk/>
            <pc:sldMk cId="3611521181" sldId="889"/>
            <ac:spMk id="13" creationId="{00000000-0000-0000-0000-000000000000}"/>
          </ac:spMkLst>
        </pc:spChg>
        <pc:spChg chg="mod">
          <ac:chgData name="Paul Easter" userId="6549cd31feb53bc1" providerId="LiveId" clId="{E19B617E-EE3F-4AAA-9381-36BBE1B8C7A2}" dt="2022-03-17T04:26:00.299" v="94640" actId="20577"/>
          <ac:spMkLst>
            <pc:docMk/>
            <pc:sldMk cId="3611521181" sldId="889"/>
            <ac:spMk id="14" creationId="{D1A264E9-38AC-47A4-83E2-D3C122E48CFC}"/>
          </ac:spMkLst>
        </pc:spChg>
        <pc:grpChg chg="del">
          <ac:chgData name="Paul Easter" userId="6549cd31feb53bc1" providerId="LiveId" clId="{E19B617E-EE3F-4AAA-9381-36BBE1B8C7A2}" dt="2022-03-17T04:33:27.387" v="94659" actId="478"/>
          <ac:grpSpMkLst>
            <pc:docMk/>
            <pc:sldMk cId="3611521181" sldId="889"/>
            <ac:grpSpMk id="6" creationId="{48457270-B896-4079-807D-C95BB1867D04}"/>
          </ac:grpSpMkLst>
        </pc:grpChg>
        <pc:picChg chg="add mod modCrop">
          <ac:chgData name="Paul Easter" userId="6549cd31feb53bc1" providerId="LiveId" clId="{E19B617E-EE3F-4AAA-9381-36BBE1B8C7A2}" dt="2022-03-17T04:43:55.322" v="94947" actId="1076"/>
          <ac:picMkLst>
            <pc:docMk/>
            <pc:sldMk cId="3611521181" sldId="889"/>
            <ac:picMk id="3" creationId="{373769D1-B220-42ED-9844-230D713DDA1D}"/>
          </ac:picMkLst>
        </pc:picChg>
      </pc:sldChg>
      <pc:sldChg chg="addSp delSp modSp add mod ord">
        <pc:chgData name="Paul Easter" userId="6549cd31feb53bc1" providerId="LiveId" clId="{E19B617E-EE3F-4AAA-9381-36BBE1B8C7A2}" dt="2022-03-18T06:32:23.317" v="107739"/>
        <pc:sldMkLst>
          <pc:docMk/>
          <pc:sldMk cId="1313488013" sldId="890"/>
        </pc:sldMkLst>
        <pc:spChg chg="del">
          <ac:chgData name="Paul Easter" userId="6549cd31feb53bc1" providerId="LiveId" clId="{E19B617E-EE3F-4AAA-9381-36BBE1B8C7A2}" dt="2022-03-17T04:47:30.550" v="95024" actId="478"/>
          <ac:spMkLst>
            <pc:docMk/>
            <pc:sldMk cId="1313488013" sldId="890"/>
            <ac:spMk id="5" creationId="{E34CAE89-948B-43FE-B376-E952577F298F}"/>
          </ac:spMkLst>
        </pc:spChg>
        <pc:spChg chg="mod">
          <ac:chgData name="Paul Easter" userId="6549cd31feb53bc1" providerId="LiveId" clId="{E19B617E-EE3F-4AAA-9381-36BBE1B8C7A2}" dt="2022-03-17T06:33:21.656" v="96198" actId="20577"/>
          <ac:spMkLst>
            <pc:docMk/>
            <pc:sldMk cId="1313488013" sldId="890"/>
            <ac:spMk id="8" creationId="{E2F794A7-8C4C-4A3F-A33D-B76FD77934A3}"/>
          </ac:spMkLst>
        </pc:spChg>
        <pc:spChg chg="del">
          <ac:chgData name="Paul Easter" userId="6549cd31feb53bc1" providerId="LiveId" clId="{E19B617E-EE3F-4AAA-9381-36BBE1B8C7A2}" dt="2022-03-17T04:51:35.295" v="95045" actId="478"/>
          <ac:spMkLst>
            <pc:docMk/>
            <pc:sldMk cId="1313488013" sldId="890"/>
            <ac:spMk id="9" creationId="{45410A89-3119-40AA-8C66-721494105BC8}"/>
          </ac:spMkLst>
        </pc:spChg>
        <pc:spChg chg="add mod">
          <ac:chgData name="Paul Easter" userId="6549cd31feb53bc1" providerId="LiveId" clId="{E19B617E-EE3F-4AAA-9381-36BBE1B8C7A2}" dt="2022-03-17T04:47:30.830" v="95025"/>
          <ac:spMkLst>
            <pc:docMk/>
            <pc:sldMk cId="1313488013" sldId="890"/>
            <ac:spMk id="10" creationId="{AF4E27FD-DF2C-40B4-9B65-5BD32B227C3C}"/>
          </ac:spMkLst>
        </pc:spChg>
        <pc:spChg chg="add del mod">
          <ac:chgData name="Paul Easter" userId="6549cd31feb53bc1" providerId="LiveId" clId="{E19B617E-EE3F-4AAA-9381-36BBE1B8C7A2}" dt="2022-03-17T04:53:40.048" v="95072" actId="478"/>
          <ac:spMkLst>
            <pc:docMk/>
            <pc:sldMk cId="1313488013" sldId="890"/>
            <ac:spMk id="12" creationId="{3B04BB7B-D024-46B1-B79F-06C5D597634B}"/>
          </ac:spMkLst>
        </pc:spChg>
        <pc:spChg chg="mod">
          <ac:chgData name="Paul Easter" userId="6549cd31feb53bc1" providerId="LiveId" clId="{E19B617E-EE3F-4AAA-9381-36BBE1B8C7A2}" dt="2022-03-18T06:32:23.317" v="107739"/>
          <ac:spMkLst>
            <pc:docMk/>
            <pc:sldMk cId="1313488013" sldId="890"/>
            <ac:spMk id="13" creationId="{00000000-0000-0000-0000-000000000000}"/>
          </ac:spMkLst>
        </pc:spChg>
        <pc:spChg chg="mod">
          <ac:chgData name="Paul Easter" userId="6549cd31feb53bc1" providerId="LiveId" clId="{E19B617E-EE3F-4AAA-9381-36BBE1B8C7A2}" dt="2022-03-17T06:21:42.508" v="96103" actId="6549"/>
          <ac:spMkLst>
            <pc:docMk/>
            <pc:sldMk cId="1313488013" sldId="890"/>
            <ac:spMk id="14" creationId="{D1A264E9-38AC-47A4-83E2-D3C122E48CFC}"/>
          </ac:spMkLst>
        </pc:spChg>
        <pc:picChg chg="add mod">
          <ac:chgData name="Paul Easter" userId="6549cd31feb53bc1" providerId="LiveId" clId="{E19B617E-EE3F-4AAA-9381-36BBE1B8C7A2}" dt="2022-03-18T05:52:55.772" v="107531" actId="1035"/>
          <ac:picMkLst>
            <pc:docMk/>
            <pc:sldMk cId="1313488013" sldId="890"/>
            <ac:picMk id="3" creationId="{8D0CD4DA-421B-4449-BBA9-69B789F55830}"/>
          </ac:picMkLst>
        </pc:picChg>
        <pc:picChg chg="add del mod">
          <ac:chgData name="Paul Easter" userId="6549cd31feb53bc1" providerId="LiveId" clId="{E19B617E-EE3F-4AAA-9381-36BBE1B8C7A2}" dt="2022-03-17T04:53:37.686" v="95071" actId="478"/>
          <ac:picMkLst>
            <pc:docMk/>
            <pc:sldMk cId="1313488013" sldId="890"/>
            <ac:picMk id="11" creationId="{346198A8-3CF4-42E2-8A6C-6680BF05E3CE}"/>
          </ac:picMkLst>
        </pc:picChg>
        <pc:picChg chg="del">
          <ac:chgData name="Paul Easter" userId="6549cd31feb53bc1" providerId="LiveId" clId="{E19B617E-EE3F-4AAA-9381-36BBE1B8C7A2}" dt="2022-03-17T04:51:35.769" v="95046" actId="478"/>
          <ac:picMkLst>
            <pc:docMk/>
            <pc:sldMk cId="1313488013" sldId="890"/>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2555447867" sldId="891"/>
        </pc:sldMkLst>
        <pc:spChg chg="mod">
          <ac:chgData name="Paul Easter" userId="6549cd31feb53bc1" providerId="LiveId" clId="{E19B617E-EE3F-4AAA-9381-36BBE1B8C7A2}" dt="2022-03-17T06:35:33.724" v="96258" actId="14100"/>
          <ac:spMkLst>
            <pc:docMk/>
            <pc:sldMk cId="2555447867" sldId="891"/>
            <ac:spMk id="8" creationId="{E2F794A7-8C4C-4A3F-A33D-B76FD77934A3}"/>
          </ac:spMkLst>
        </pc:spChg>
        <pc:spChg chg="mod">
          <ac:chgData name="Paul Easter" userId="6549cd31feb53bc1" providerId="LiveId" clId="{E19B617E-EE3F-4AAA-9381-36BBE1B8C7A2}" dt="2022-03-18T06:32:23.317" v="107739"/>
          <ac:spMkLst>
            <pc:docMk/>
            <pc:sldMk cId="2555447867" sldId="891"/>
            <ac:spMk id="13" creationId="{00000000-0000-0000-0000-000000000000}"/>
          </ac:spMkLst>
        </pc:spChg>
        <pc:spChg chg="mod">
          <ac:chgData name="Paul Easter" userId="6549cd31feb53bc1" providerId="LiveId" clId="{E19B617E-EE3F-4AAA-9381-36BBE1B8C7A2}" dt="2022-03-17T06:21:47.579" v="96104"/>
          <ac:spMkLst>
            <pc:docMk/>
            <pc:sldMk cId="2555447867" sldId="891"/>
            <ac:spMk id="14" creationId="{D1A264E9-38AC-47A4-83E2-D3C122E48CFC}"/>
          </ac:spMkLst>
        </pc:spChg>
        <pc:picChg chg="del mod">
          <ac:chgData name="Paul Easter" userId="6549cd31feb53bc1" providerId="LiveId" clId="{E19B617E-EE3F-4AAA-9381-36BBE1B8C7A2}" dt="2022-03-17T05:19:34.125" v="95214" actId="478"/>
          <ac:picMkLst>
            <pc:docMk/>
            <pc:sldMk cId="2555447867" sldId="891"/>
            <ac:picMk id="3" creationId="{8D0CD4DA-421B-4449-BBA9-69B789F55830}"/>
          </ac:picMkLst>
        </pc:picChg>
        <pc:picChg chg="add mod">
          <ac:chgData name="Paul Easter" userId="6549cd31feb53bc1" providerId="LiveId" clId="{E19B617E-EE3F-4AAA-9381-36BBE1B8C7A2}" dt="2022-03-18T05:52:57.126" v="107532" actId="1035"/>
          <ac:picMkLst>
            <pc:docMk/>
            <pc:sldMk cId="2555447867" sldId="891"/>
            <ac:picMk id="7" creationId="{7CFBCBE9-35B6-46AC-8CF6-8DE720BBC419}"/>
          </ac:picMkLst>
        </pc:picChg>
      </pc:sldChg>
      <pc:sldChg chg="addSp delSp modSp add mod">
        <pc:chgData name="Paul Easter" userId="6549cd31feb53bc1" providerId="LiveId" clId="{E19B617E-EE3F-4AAA-9381-36BBE1B8C7A2}" dt="2022-03-27T10:09:51.793" v="134422" actId="20577"/>
        <pc:sldMkLst>
          <pc:docMk/>
          <pc:sldMk cId="2610686522" sldId="892"/>
        </pc:sldMkLst>
        <pc:spChg chg="mod">
          <ac:chgData name="Paul Easter" userId="6549cd31feb53bc1" providerId="LiveId" clId="{E19B617E-EE3F-4AAA-9381-36BBE1B8C7A2}" dt="2022-03-17T05:35:15.397" v="95504" actId="113"/>
          <ac:spMkLst>
            <pc:docMk/>
            <pc:sldMk cId="2610686522" sldId="892"/>
            <ac:spMk id="8" creationId="{E2F794A7-8C4C-4A3F-A33D-B76FD77934A3}"/>
          </ac:spMkLst>
        </pc:spChg>
        <pc:spChg chg="add mod">
          <ac:chgData name="Paul Easter" userId="6549cd31feb53bc1" providerId="LiveId" clId="{E19B617E-EE3F-4AAA-9381-36BBE1B8C7A2}" dt="2022-03-27T10:09:51.793" v="134422" actId="20577"/>
          <ac:spMkLst>
            <pc:docMk/>
            <pc:sldMk cId="2610686522" sldId="892"/>
            <ac:spMk id="12" creationId="{2A3569CF-8EA6-4104-BD09-9F95719E4CB1}"/>
          </ac:spMkLst>
        </pc:spChg>
        <pc:spChg chg="mod">
          <ac:chgData name="Paul Easter" userId="6549cd31feb53bc1" providerId="LiveId" clId="{E19B617E-EE3F-4AAA-9381-36BBE1B8C7A2}" dt="2022-03-18T06:32:23.317" v="107739"/>
          <ac:spMkLst>
            <pc:docMk/>
            <pc:sldMk cId="2610686522" sldId="892"/>
            <ac:spMk id="13" creationId="{00000000-0000-0000-0000-000000000000}"/>
          </ac:spMkLst>
        </pc:spChg>
        <pc:spChg chg="mod">
          <ac:chgData name="Paul Easter" userId="6549cd31feb53bc1" providerId="LiveId" clId="{E19B617E-EE3F-4AAA-9381-36BBE1B8C7A2}" dt="2022-03-17T06:39:25.728" v="96303" actId="20577"/>
          <ac:spMkLst>
            <pc:docMk/>
            <pc:sldMk cId="2610686522" sldId="892"/>
            <ac:spMk id="14" creationId="{D1A264E9-38AC-47A4-83E2-D3C122E48CFC}"/>
          </ac:spMkLst>
        </pc:spChg>
        <pc:picChg chg="del">
          <ac:chgData name="Paul Easter" userId="6549cd31feb53bc1" providerId="LiveId" clId="{E19B617E-EE3F-4AAA-9381-36BBE1B8C7A2}" dt="2022-03-17T05:33:37.697" v="95499" actId="478"/>
          <ac:picMkLst>
            <pc:docMk/>
            <pc:sldMk cId="2610686522" sldId="892"/>
            <ac:picMk id="7" creationId="{7CFBCBE9-35B6-46AC-8CF6-8DE720BBC419}"/>
          </ac:picMkLst>
        </pc:picChg>
        <pc:picChg chg="add del mod">
          <ac:chgData name="Paul Easter" userId="6549cd31feb53bc1" providerId="LiveId" clId="{E19B617E-EE3F-4AAA-9381-36BBE1B8C7A2}" dt="2022-03-17T05:48:14.554" v="95601" actId="478"/>
          <ac:picMkLst>
            <pc:docMk/>
            <pc:sldMk cId="2610686522" sldId="892"/>
            <ac:picMk id="9" creationId="{BDAAD02B-5284-48CD-82E5-8FB63733651C}"/>
          </ac:picMkLst>
        </pc:picChg>
        <pc:picChg chg="add mod">
          <ac:chgData name="Paul Easter" userId="6549cd31feb53bc1" providerId="LiveId" clId="{E19B617E-EE3F-4AAA-9381-36BBE1B8C7A2}" dt="2022-03-17T06:36:28.952" v="96268" actId="1076"/>
          <ac:picMkLst>
            <pc:docMk/>
            <pc:sldMk cId="2610686522" sldId="892"/>
            <ac:picMk id="11" creationId="{F0E201F9-56CF-4096-8CC2-1E120737277B}"/>
          </ac:picMkLst>
        </pc:picChg>
      </pc:sldChg>
      <pc:sldChg chg="addSp delSp modSp add del mod">
        <pc:chgData name="Paul Easter" userId="6549cd31feb53bc1" providerId="LiveId" clId="{E19B617E-EE3F-4AAA-9381-36BBE1B8C7A2}" dt="2022-03-17T05:49:49.007" v="95611" actId="2696"/>
        <pc:sldMkLst>
          <pc:docMk/>
          <pc:sldMk cId="239743923" sldId="893"/>
        </pc:sldMkLst>
        <pc:spChg chg="mod">
          <ac:chgData name="Paul Easter" userId="6549cd31feb53bc1" providerId="LiveId" clId="{E19B617E-EE3F-4AAA-9381-36BBE1B8C7A2}" dt="2022-03-17T05:48:28.177" v="95606" actId="14100"/>
          <ac:spMkLst>
            <pc:docMk/>
            <pc:sldMk cId="239743923" sldId="893"/>
            <ac:spMk id="8" creationId="{E2F794A7-8C4C-4A3F-A33D-B76FD77934A3}"/>
          </ac:spMkLst>
        </pc:spChg>
        <pc:picChg chg="add mod">
          <ac:chgData name="Paul Easter" userId="6549cd31feb53bc1" providerId="LiveId" clId="{E19B617E-EE3F-4AAA-9381-36BBE1B8C7A2}" dt="2022-03-17T05:41:52.980" v="95598" actId="1076"/>
          <ac:picMkLst>
            <pc:docMk/>
            <pc:sldMk cId="239743923" sldId="893"/>
            <ac:picMk id="3" creationId="{2E6E124E-A075-4933-AE51-C3C3F179173A}"/>
          </ac:picMkLst>
        </pc:picChg>
        <pc:picChg chg="del">
          <ac:chgData name="Paul Easter" userId="6549cd31feb53bc1" providerId="LiveId" clId="{E19B617E-EE3F-4AAA-9381-36BBE1B8C7A2}" dt="2022-03-17T05:41:11.658" v="95586" actId="478"/>
          <ac:picMkLst>
            <pc:docMk/>
            <pc:sldMk cId="239743923" sldId="893"/>
            <ac:picMk id="9" creationId="{BDAAD02B-5284-48CD-82E5-8FB63733651C}"/>
          </ac:picMkLst>
        </pc:picChg>
      </pc:sldChg>
      <pc:sldChg chg="addSp delSp modSp add mod ord">
        <pc:chgData name="Paul Easter" userId="6549cd31feb53bc1" providerId="LiveId" clId="{E19B617E-EE3F-4AAA-9381-36BBE1B8C7A2}" dt="2022-03-18T06:32:23.317" v="107739"/>
        <pc:sldMkLst>
          <pc:docMk/>
          <pc:sldMk cId="2509435684" sldId="893"/>
        </pc:sldMkLst>
        <pc:spChg chg="mod">
          <ac:chgData name="Paul Easter" userId="6549cd31feb53bc1" providerId="LiveId" clId="{E19B617E-EE3F-4AAA-9381-36BBE1B8C7A2}" dt="2022-03-17T06:01:58.075" v="95807" actId="113"/>
          <ac:spMkLst>
            <pc:docMk/>
            <pc:sldMk cId="2509435684" sldId="893"/>
            <ac:spMk id="8" creationId="{E2F794A7-8C4C-4A3F-A33D-B76FD77934A3}"/>
          </ac:spMkLst>
        </pc:spChg>
        <pc:spChg chg="add del mod">
          <ac:chgData name="Paul Easter" userId="6549cd31feb53bc1" providerId="LiveId" clId="{E19B617E-EE3F-4AAA-9381-36BBE1B8C7A2}" dt="2022-03-17T05:58:31.317" v="95746" actId="478"/>
          <ac:spMkLst>
            <pc:docMk/>
            <pc:sldMk cId="2509435684" sldId="893"/>
            <ac:spMk id="12" creationId="{98A2FCD5-BF5C-4757-BC02-4BCBC7991FC9}"/>
          </ac:spMkLst>
        </pc:spChg>
        <pc:spChg chg="mod">
          <ac:chgData name="Paul Easter" userId="6549cd31feb53bc1" providerId="LiveId" clId="{E19B617E-EE3F-4AAA-9381-36BBE1B8C7A2}" dt="2022-03-18T06:32:23.317" v="107739"/>
          <ac:spMkLst>
            <pc:docMk/>
            <pc:sldMk cId="2509435684" sldId="893"/>
            <ac:spMk id="13" creationId="{00000000-0000-0000-0000-000000000000}"/>
          </ac:spMkLst>
        </pc:spChg>
        <pc:spChg chg="mod">
          <ac:chgData name="Paul Easter" userId="6549cd31feb53bc1" providerId="LiveId" clId="{E19B617E-EE3F-4AAA-9381-36BBE1B8C7A2}" dt="2022-03-17T05:53:38.430" v="95616"/>
          <ac:spMkLst>
            <pc:docMk/>
            <pc:sldMk cId="2509435684" sldId="893"/>
            <ac:spMk id="14" creationId="{D1A264E9-38AC-47A4-83E2-D3C122E48CFC}"/>
          </ac:spMkLst>
        </pc:spChg>
        <pc:grpChg chg="del">
          <ac:chgData name="Paul Easter" userId="6549cd31feb53bc1" providerId="LiveId" clId="{E19B617E-EE3F-4AAA-9381-36BBE1B8C7A2}" dt="2022-03-17T05:53:58.736" v="95617" actId="478"/>
          <ac:grpSpMkLst>
            <pc:docMk/>
            <pc:sldMk cId="2509435684" sldId="893"/>
            <ac:grpSpMk id="6" creationId="{48457270-B896-4079-807D-C95BB1867D04}"/>
          </ac:grpSpMkLst>
        </pc:grpChg>
        <pc:picChg chg="add mod modCrop">
          <ac:chgData name="Paul Easter" userId="6549cd31feb53bc1" providerId="LiveId" clId="{E19B617E-EE3F-4AAA-9381-36BBE1B8C7A2}" dt="2022-03-17T06:01:44.498" v="95806" actId="1036"/>
          <ac:picMkLst>
            <pc:docMk/>
            <pc:sldMk cId="2509435684" sldId="893"/>
            <ac:picMk id="3" creationId="{0CBEB82B-D343-498D-B45C-CA6975D56E0E}"/>
          </ac:picMkLst>
        </pc:picChg>
      </pc:sldChg>
      <pc:sldChg chg="addSp delSp modSp add mod ord">
        <pc:chgData name="Paul Easter" userId="6549cd31feb53bc1" providerId="LiveId" clId="{E19B617E-EE3F-4AAA-9381-36BBE1B8C7A2}" dt="2022-03-18T06:32:23.317" v="107739"/>
        <pc:sldMkLst>
          <pc:docMk/>
          <pc:sldMk cId="1894415321" sldId="894"/>
        </pc:sldMkLst>
        <pc:spChg chg="add mod">
          <ac:chgData name="Paul Easter" userId="6549cd31feb53bc1" providerId="LiveId" clId="{E19B617E-EE3F-4AAA-9381-36BBE1B8C7A2}" dt="2022-03-17T06:20:23.942" v="96092" actId="208"/>
          <ac:spMkLst>
            <pc:docMk/>
            <pc:sldMk cId="1894415321" sldId="894"/>
            <ac:spMk id="5" creationId="{F3A6DF94-FF96-449E-B46F-3E2AEBD467AE}"/>
          </ac:spMkLst>
        </pc:spChg>
        <pc:spChg chg="mod">
          <ac:chgData name="Paul Easter" userId="6549cd31feb53bc1" providerId="LiveId" clId="{E19B617E-EE3F-4AAA-9381-36BBE1B8C7A2}" dt="2022-03-17T06:19:30.215" v="96083" actId="14100"/>
          <ac:spMkLst>
            <pc:docMk/>
            <pc:sldMk cId="1894415321" sldId="894"/>
            <ac:spMk id="8" creationId="{E2F794A7-8C4C-4A3F-A33D-B76FD77934A3}"/>
          </ac:spMkLst>
        </pc:spChg>
        <pc:spChg chg="mod">
          <ac:chgData name="Paul Easter" userId="6549cd31feb53bc1" providerId="LiveId" clId="{E19B617E-EE3F-4AAA-9381-36BBE1B8C7A2}" dt="2022-03-17T06:19:16.805" v="96080" actId="1076"/>
          <ac:spMkLst>
            <pc:docMk/>
            <pc:sldMk cId="1894415321" sldId="894"/>
            <ac:spMk id="11" creationId="{A215EC4F-A153-4FA0-970F-BB2FC4627E54}"/>
          </ac:spMkLst>
        </pc:spChg>
        <pc:spChg chg="mod">
          <ac:chgData name="Paul Easter" userId="6549cd31feb53bc1" providerId="LiveId" clId="{E19B617E-EE3F-4AAA-9381-36BBE1B8C7A2}" dt="2022-03-18T06:32:23.317" v="107739"/>
          <ac:spMkLst>
            <pc:docMk/>
            <pc:sldMk cId="1894415321" sldId="894"/>
            <ac:spMk id="13" creationId="{00000000-0000-0000-0000-000000000000}"/>
          </ac:spMkLst>
        </pc:spChg>
        <pc:spChg chg="add mod">
          <ac:chgData name="Paul Easter" userId="6549cd31feb53bc1" providerId="LiveId" clId="{E19B617E-EE3F-4AAA-9381-36BBE1B8C7A2}" dt="2022-03-17T06:20:23.942" v="96092" actId="208"/>
          <ac:spMkLst>
            <pc:docMk/>
            <pc:sldMk cId="1894415321" sldId="894"/>
            <ac:spMk id="16" creationId="{83B028A0-1869-4508-9318-7E81B825C6EA}"/>
          </ac:spMkLst>
        </pc:spChg>
        <pc:spChg chg="add mod">
          <ac:chgData name="Paul Easter" userId="6549cd31feb53bc1" providerId="LiveId" clId="{E19B617E-EE3F-4AAA-9381-36BBE1B8C7A2}" dt="2022-03-17T06:20:23.942" v="96092" actId="208"/>
          <ac:spMkLst>
            <pc:docMk/>
            <pc:sldMk cId="1894415321" sldId="894"/>
            <ac:spMk id="19" creationId="{132C65AE-AA53-4CA6-8507-BE8F6A3E85D5}"/>
          </ac:spMkLst>
        </pc:spChg>
        <pc:spChg chg="add mod">
          <ac:chgData name="Paul Easter" userId="6549cd31feb53bc1" providerId="LiveId" clId="{E19B617E-EE3F-4AAA-9381-36BBE1B8C7A2}" dt="2022-03-17T06:20:23.942" v="96092" actId="208"/>
          <ac:spMkLst>
            <pc:docMk/>
            <pc:sldMk cId="1894415321" sldId="894"/>
            <ac:spMk id="20" creationId="{42934B4A-4BFF-4BF1-B98F-3495293AC824}"/>
          </ac:spMkLst>
        </pc:spChg>
        <pc:spChg chg="add mod">
          <ac:chgData name="Paul Easter" userId="6549cd31feb53bc1" providerId="LiveId" clId="{E19B617E-EE3F-4AAA-9381-36BBE1B8C7A2}" dt="2022-03-17T06:20:23.942" v="96092" actId="208"/>
          <ac:spMkLst>
            <pc:docMk/>
            <pc:sldMk cId="1894415321" sldId="894"/>
            <ac:spMk id="21" creationId="{12E696CD-0136-421F-A7FC-0B84385131B1}"/>
          </ac:spMkLst>
        </pc:spChg>
        <pc:grpChg chg="add mod">
          <ac:chgData name="Paul Easter" userId="6549cd31feb53bc1" providerId="LiveId" clId="{E19B617E-EE3F-4AAA-9381-36BBE1B8C7A2}" dt="2022-03-17T06:15:08.755" v="96029" actId="164"/>
          <ac:grpSpMkLst>
            <pc:docMk/>
            <pc:sldMk cId="1894415321" sldId="894"/>
            <ac:grpSpMk id="6" creationId="{B389C372-416D-4C7A-8C55-C762D0A6DCA3}"/>
          </ac:grpSpMkLst>
        </pc:grpChg>
        <pc:grpChg chg="add mod">
          <ac:chgData name="Paul Easter" userId="6549cd31feb53bc1" providerId="LiveId" clId="{E19B617E-EE3F-4AAA-9381-36BBE1B8C7A2}" dt="2022-03-17T06:15:08.755" v="96029" actId="164"/>
          <ac:grpSpMkLst>
            <pc:docMk/>
            <pc:sldMk cId="1894415321" sldId="894"/>
            <ac:grpSpMk id="7" creationId="{6C0002B2-3B22-4556-AE6C-5A7D26B37E2C}"/>
          </ac:grpSpMkLst>
        </pc:grpChg>
        <pc:grpChg chg="add mod">
          <ac:chgData name="Paul Easter" userId="6549cd31feb53bc1" providerId="LiveId" clId="{E19B617E-EE3F-4AAA-9381-36BBE1B8C7A2}" dt="2022-03-17T06:19:22.484" v="96081" actId="164"/>
          <ac:grpSpMkLst>
            <pc:docMk/>
            <pc:sldMk cId="1894415321" sldId="894"/>
            <ac:grpSpMk id="12" creationId="{BC6D2C78-4F28-4BCB-92FF-E8EA4FED5113}"/>
          </ac:grpSpMkLst>
        </pc:grpChg>
        <pc:grpChg chg="add mod">
          <ac:chgData name="Paul Easter" userId="6549cd31feb53bc1" providerId="LiveId" clId="{E19B617E-EE3F-4AAA-9381-36BBE1B8C7A2}" dt="2022-03-17T06:19:36.075" v="96085" actId="1076"/>
          <ac:grpSpMkLst>
            <pc:docMk/>
            <pc:sldMk cId="1894415321" sldId="894"/>
            <ac:grpSpMk id="22" creationId="{07AE26C8-B864-44D2-BBD2-D4F0771589EE}"/>
          </ac:grpSpMkLst>
        </pc:grpChg>
        <pc:picChg chg="del mod">
          <ac:chgData name="Paul Easter" userId="6549cd31feb53bc1" providerId="LiveId" clId="{E19B617E-EE3F-4AAA-9381-36BBE1B8C7A2}" dt="2022-03-17T06:02:56.334" v="95814" actId="478"/>
          <ac:picMkLst>
            <pc:docMk/>
            <pc:sldMk cId="1894415321" sldId="894"/>
            <ac:picMk id="3" creationId="{0CBEB82B-D343-498D-B45C-CA6975D56E0E}"/>
          </ac:picMkLst>
        </pc:picChg>
        <pc:picChg chg="add del mod modCrop">
          <ac:chgData name="Paul Easter" userId="6549cd31feb53bc1" providerId="LiveId" clId="{E19B617E-EE3F-4AAA-9381-36BBE1B8C7A2}" dt="2022-03-17T06:12:27.793" v="95963" actId="478"/>
          <ac:picMkLst>
            <pc:docMk/>
            <pc:sldMk cId="1894415321" sldId="894"/>
            <ac:picMk id="4" creationId="{B58C4007-5732-43A7-B986-DBF98D25CA29}"/>
          </ac:picMkLst>
        </pc:picChg>
        <pc:picChg chg="add del mod modCrop">
          <ac:chgData name="Paul Easter" userId="6549cd31feb53bc1" providerId="LiveId" clId="{E19B617E-EE3F-4AAA-9381-36BBE1B8C7A2}" dt="2022-03-17T06:19:24.955" v="96082" actId="478"/>
          <ac:picMkLst>
            <pc:docMk/>
            <pc:sldMk cId="1894415321" sldId="894"/>
            <ac:picMk id="9" creationId="{1AEC343F-6876-49EA-A721-F6D9B685CE74}"/>
          </ac:picMkLst>
        </pc:picChg>
        <pc:picChg chg="add mod modCrop">
          <ac:chgData name="Paul Easter" userId="6549cd31feb53bc1" providerId="LiveId" clId="{E19B617E-EE3F-4AAA-9381-36BBE1B8C7A2}" dt="2022-03-17T06:20:23.942" v="96092" actId="208"/>
          <ac:picMkLst>
            <pc:docMk/>
            <pc:sldMk cId="1894415321" sldId="894"/>
            <ac:picMk id="10" creationId="{EFF11226-A6C0-49EA-9EED-91DB6B341F69}"/>
          </ac:picMkLst>
        </pc:picChg>
        <pc:picChg chg="add mod modCrop">
          <ac:chgData name="Paul Easter" userId="6549cd31feb53bc1" providerId="LiveId" clId="{E19B617E-EE3F-4AAA-9381-36BBE1B8C7A2}" dt="2022-03-17T06:20:23.942" v="96092" actId="208"/>
          <ac:picMkLst>
            <pc:docMk/>
            <pc:sldMk cId="1894415321" sldId="894"/>
            <ac:picMk id="15" creationId="{FCBCE9D2-18DF-4466-9AF2-5E7255D139D7}"/>
          </ac:picMkLst>
        </pc:picChg>
        <pc:picChg chg="add del mod">
          <ac:chgData name="Paul Easter" userId="6549cd31feb53bc1" providerId="LiveId" clId="{E19B617E-EE3F-4AAA-9381-36BBE1B8C7A2}" dt="2022-03-17T06:18:24.436" v="96064" actId="478"/>
          <ac:picMkLst>
            <pc:docMk/>
            <pc:sldMk cId="1894415321" sldId="894"/>
            <ac:picMk id="17" creationId="{73DC2D4F-DFAF-4F85-9128-FBE25B443E86}"/>
          </ac:picMkLst>
        </pc:picChg>
      </pc:sldChg>
      <pc:sldChg chg="addSp delSp modSp add mod">
        <pc:chgData name="Paul Easter" userId="6549cd31feb53bc1" providerId="LiveId" clId="{E19B617E-EE3F-4AAA-9381-36BBE1B8C7A2}" dt="2022-03-18T06:32:23.317" v="107739"/>
        <pc:sldMkLst>
          <pc:docMk/>
          <pc:sldMk cId="663592156" sldId="895"/>
        </pc:sldMkLst>
        <pc:spChg chg="mod">
          <ac:chgData name="Paul Easter" userId="6549cd31feb53bc1" providerId="LiveId" clId="{E19B617E-EE3F-4AAA-9381-36BBE1B8C7A2}" dt="2022-03-17T07:29:00.735" v="97094" actId="20577"/>
          <ac:spMkLst>
            <pc:docMk/>
            <pc:sldMk cId="663592156" sldId="895"/>
            <ac:spMk id="8" creationId="{E2F794A7-8C4C-4A3F-A33D-B76FD77934A3}"/>
          </ac:spMkLst>
        </pc:spChg>
        <pc:spChg chg="mod">
          <ac:chgData name="Paul Easter" userId="6549cd31feb53bc1" providerId="LiveId" clId="{E19B617E-EE3F-4AAA-9381-36BBE1B8C7A2}" dt="2022-03-18T06:32:23.317" v="107739"/>
          <ac:spMkLst>
            <pc:docMk/>
            <pc:sldMk cId="663592156" sldId="895"/>
            <ac:spMk id="13" creationId="{00000000-0000-0000-0000-000000000000}"/>
          </ac:spMkLst>
        </pc:spChg>
        <pc:spChg chg="mod">
          <ac:chgData name="Paul Easter" userId="6549cd31feb53bc1" providerId="LiveId" clId="{E19B617E-EE3F-4AAA-9381-36BBE1B8C7A2}" dt="2022-03-17T06:53:05.817" v="96363" actId="6549"/>
          <ac:spMkLst>
            <pc:docMk/>
            <pc:sldMk cId="663592156" sldId="895"/>
            <ac:spMk id="14" creationId="{D1A264E9-38AC-47A4-83E2-D3C122E48CFC}"/>
          </ac:spMkLst>
        </pc:spChg>
        <pc:grpChg chg="del">
          <ac:chgData name="Paul Easter" userId="6549cd31feb53bc1" providerId="LiveId" clId="{E19B617E-EE3F-4AAA-9381-36BBE1B8C7A2}" dt="2022-03-17T06:41:59.993" v="96304" actId="478"/>
          <ac:grpSpMkLst>
            <pc:docMk/>
            <pc:sldMk cId="663592156" sldId="895"/>
            <ac:grpSpMk id="22" creationId="{07AE26C8-B864-44D2-BBD2-D4F0771589EE}"/>
          </ac:grpSpMkLst>
        </pc:grpChg>
        <pc:picChg chg="add del mod">
          <ac:chgData name="Paul Easter" userId="6549cd31feb53bc1" providerId="LiveId" clId="{E19B617E-EE3F-4AAA-9381-36BBE1B8C7A2}" dt="2022-03-17T06:43:27.668" v="96320" actId="478"/>
          <ac:picMkLst>
            <pc:docMk/>
            <pc:sldMk cId="663592156" sldId="895"/>
            <ac:picMk id="3" creationId="{BBBEC85B-3BDD-49AE-A89E-FF41880853EF}"/>
          </ac:picMkLst>
        </pc:picChg>
        <pc:picChg chg="add del mod modCrop">
          <ac:chgData name="Paul Easter" userId="6549cd31feb53bc1" providerId="LiveId" clId="{E19B617E-EE3F-4AAA-9381-36BBE1B8C7A2}" dt="2022-03-17T06:49:31.029" v="96334" actId="478"/>
          <ac:picMkLst>
            <pc:docMk/>
            <pc:sldMk cId="663592156" sldId="895"/>
            <ac:picMk id="23" creationId="{948CC806-D0E2-4F75-A69C-87604C3EC36F}"/>
          </ac:picMkLst>
        </pc:picChg>
        <pc:picChg chg="add mod modCrop">
          <ac:chgData name="Paul Easter" userId="6549cd31feb53bc1" providerId="LiveId" clId="{E19B617E-EE3F-4AAA-9381-36BBE1B8C7A2}" dt="2022-03-17T07:34:05.076" v="97276" actId="1076"/>
          <ac:picMkLst>
            <pc:docMk/>
            <pc:sldMk cId="663592156" sldId="895"/>
            <ac:picMk id="24" creationId="{EE6FD107-349A-4CB4-8DFC-10A935FC9AD5}"/>
          </ac:picMkLst>
        </pc:picChg>
      </pc:sldChg>
      <pc:sldChg chg="addSp delSp modSp add del mod">
        <pc:chgData name="Paul Easter" userId="6549cd31feb53bc1" providerId="LiveId" clId="{E19B617E-EE3F-4AAA-9381-36BBE1B8C7A2}" dt="2022-03-17T06:20:57.672" v="96095" actId="2696"/>
        <pc:sldMkLst>
          <pc:docMk/>
          <pc:sldMk cId="3146995080" sldId="895"/>
        </pc:sldMkLst>
        <pc:spChg chg="mod">
          <ac:chgData name="Paul Easter" userId="6549cd31feb53bc1" providerId="LiveId" clId="{E19B617E-EE3F-4AAA-9381-36BBE1B8C7A2}" dt="2022-03-17T06:20:55.192" v="96094" actId="1076"/>
          <ac:spMkLst>
            <pc:docMk/>
            <pc:sldMk cId="3146995080" sldId="895"/>
            <ac:spMk id="8" creationId="{E2F794A7-8C4C-4A3F-A33D-B76FD77934A3}"/>
          </ac:spMkLst>
        </pc:spChg>
        <pc:picChg chg="mod">
          <ac:chgData name="Paul Easter" userId="6549cd31feb53bc1" providerId="LiveId" clId="{E19B617E-EE3F-4AAA-9381-36BBE1B8C7A2}" dt="2022-03-17T06:20:47.620" v="96093" actId="1076"/>
          <ac:picMkLst>
            <pc:docMk/>
            <pc:sldMk cId="3146995080" sldId="895"/>
            <ac:picMk id="4" creationId="{B58C4007-5732-43A7-B986-DBF98D25CA29}"/>
          </ac:picMkLst>
        </pc:picChg>
        <pc:picChg chg="add mod modCrop">
          <ac:chgData name="Paul Easter" userId="6549cd31feb53bc1" providerId="LiveId" clId="{E19B617E-EE3F-4AAA-9381-36BBE1B8C7A2}" dt="2022-03-17T06:16:45.701" v="96043" actId="1076"/>
          <ac:picMkLst>
            <pc:docMk/>
            <pc:sldMk cId="3146995080" sldId="895"/>
            <ac:picMk id="17" creationId="{C8908D01-9B4B-4F60-A779-2E7014892AED}"/>
          </ac:picMkLst>
        </pc:picChg>
        <pc:picChg chg="add del mod">
          <ac:chgData name="Paul Easter" userId="6549cd31feb53bc1" providerId="LiveId" clId="{E19B617E-EE3F-4AAA-9381-36BBE1B8C7A2}" dt="2022-03-17T06:17:27.743" v="96051" actId="478"/>
          <ac:picMkLst>
            <pc:docMk/>
            <pc:sldMk cId="3146995080" sldId="895"/>
            <ac:picMk id="18" creationId="{9F71FFD9-E5A1-4209-8813-C8E43DEC3A9E}"/>
          </ac:picMkLst>
        </pc:picChg>
      </pc:sldChg>
      <pc:sldChg chg="modSp add mod">
        <pc:chgData name="Paul Easter" userId="6549cd31feb53bc1" providerId="LiveId" clId="{E19B617E-EE3F-4AAA-9381-36BBE1B8C7A2}" dt="2022-03-18T06:32:23.317" v="107739"/>
        <pc:sldMkLst>
          <pc:docMk/>
          <pc:sldMk cId="2724896536" sldId="896"/>
        </pc:sldMkLst>
        <pc:spChg chg="mod">
          <ac:chgData name="Paul Easter" userId="6549cd31feb53bc1" providerId="LiveId" clId="{E19B617E-EE3F-4AAA-9381-36BBE1B8C7A2}" dt="2022-03-18T05:53:09.530" v="107534" actId="113"/>
          <ac:spMkLst>
            <pc:docMk/>
            <pc:sldMk cId="2724896536" sldId="896"/>
            <ac:spMk id="8" creationId="{E2F794A7-8C4C-4A3F-A33D-B76FD77934A3}"/>
          </ac:spMkLst>
        </pc:spChg>
        <pc:spChg chg="mod">
          <ac:chgData name="Paul Easter" userId="6549cd31feb53bc1" providerId="LiveId" clId="{E19B617E-EE3F-4AAA-9381-36BBE1B8C7A2}" dt="2022-03-18T06:32:23.317" v="107739"/>
          <ac:spMkLst>
            <pc:docMk/>
            <pc:sldMk cId="2724896536" sldId="896"/>
            <ac:spMk id="13" creationId="{00000000-0000-0000-0000-000000000000}"/>
          </ac:spMkLst>
        </pc:spChg>
        <pc:picChg chg="mod">
          <ac:chgData name="Paul Easter" userId="6549cd31feb53bc1" providerId="LiveId" clId="{E19B617E-EE3F-4AAA-9381-36BBE1B8C7A2}" dt="2022-03-18T05:52:58.879" v="107533" actId="1035"/>
          <ac:picMkLst>
            <pc:docMk/>
            <pc:sldMk cId="2724896536" sldId="896"/>
            <ac:picMk id="7" creationId="{7CFBCBE9-35B6-46AC-8CF6-8DE720BBC419}"/>
          </ac:picMkLst>
        </pc:picChg>
      </pc:sldChg>
      <pc:sldChg chg="modSp add del mod">
        <pc:chgData name="Paul Easter" userId="6549cd31feb53bc1" providerId="LiveId" clId="{E19B617E-EE3F-4AAA-9381-36BBE1B8C7A2}" dt="2022-03-17T06:43:53.652" v="96324" actId="47"/>
        <pc:sldMkLst>
          <pc:docMk/>
          <pc:sldMk cId="568253769" sldId="897"/>
        </pc:sldMkLst>
        <pc:picChg chg="mod">
          <ac:chgData name="Paul Easter" userId="6549cd31feb53bc1" providerId="LiveId" clId="{E19B617E-EE3F-4AAA-9381-36BBE1B8C7A2}" dt="2022-03-17T06:43:47.983" v="96323" actId="1076"/>
          <ac:picMkLst>
            <pc:docMk/>
            <pc:sldMk cId="568253769" sldId="897"/>
            <ac:picMk id="23" creationId="{948CC806-D0E2-4F75-A69C-87604C3EC36F}"/>
          </ac:picMkLst>
        </pc:picChg>
      </pc:sldChg>
      <pc:sldChg chg="add del">
        <pc:chgData name="Paul Easter" userId="6549cd31feb53bc1" providerId="LiveId" clId="{E19B617E-EE3F-4AAA-9381-36BBE1B8C7A2}" dt="2022-03-17T06:53:03.147" v="96362" actId="2696"/>
        <pc:sldMkLst>
          <pc:docMk/>
          <pc:sldMk cId="2133410829" sldId="897"/>
        </pc:sldMkLst>
      </pc:sldChg>
      <pc:sldChg chg="add del">
        <pc:chgData name="Paul Easter" userId="6549cd31feb53bc1" providerId="LiveId" clId="{E19B617E-EE3F-4AAA-9381-36BBE1B8C7A2}" dt="2022-03-17T06:55:41.979" v="96424" actId="2696"/>
        <pc:sldMkLst>
          <pc:docMk/>
          <pc:sldMk cId="3178877896" sldId="897"/>
        </pc:sldMkLst>
      </pc:sldChg>
      <pc:sldChg chg="addSp delSp modSp add mod">
        <pc:chgData name="Paul Easter" userId="6549cd31feb53bc1" providerId="LiveId" clId="{E19B617E-EE3F-4AAA-9381-36BBE1B8C7A2}" dt="2022-03-18T06:32:23.317" v="107739"/>
        <pc:sldMkLst>
          <pc:docMk/>
          <pc:sldMk cId="3261858220" sldId="898"/>
        </pc:sldMkLst>
        <pc:spChg chg="mod">
          <ac:chgData name="Paul Easter" userId="6549cd31feb53bc1" providerId="LiveId" clId="{E19B617E-EE3F-4AAA-9381-36BBE1B8C7A2}" dt="2022-03-17T06:57:12.806" v="96450" actId="113"/>
          <ac:spMkLst>
            <pc:docMk/>
            <pc:sldMk cId="3261858220" sldId="898"/>
            <ac:spMk id="8" creationId="{E2F794A7-8C4C-4A3F-A33D-B76FD77934A3}"/>
          </ac:spMkLst>
        </pc:spChg>
        <pc:spChg chg="mod">
          <ac:chgData name="Paul Easter" userId="6549cd31feb53bc1" providerId="LiveId" clId="{E19B617E-EE3F-4AAA-9381-36BBE1B8C7A2}" dt="2022-03-18T06:32:23.317" v="107739"/>
          <ac:spMkLst>
            <pc:docMk/>
            <pc:sldMk cId="3261858220" sldId="898"/>
            <ac:spMk id="13" creationId="{00000000-0000-0000-0000-000000000000}"/>
          </ac:spMkLst>
        </pc:spChg>
        <pc:picChg chg="add mod">
          <ac:chgData name="Paul Easter" userId="6549cd31feb53bc1" providerId="LiveId" clId="{E19B617E-EE3F-4AAA-9381-36BBE1B8C7A2}" dt="2022-03-17T07:34:09.040" v="97278"/>
          <ac:picMkLst>
            <pc:docMk/>
            <pc:sldMk cId="3261858220" sldId="898"/>
            <ac:picMk id="7" creationId="{029794C3-41C9-47DA-966C-D5362808E485}"/>
          </ac:picMkLst>
        </pc:picChg>
        <pc:picChg chg="del">
          <ac:chgData name="Paul Easter" userId="6549cd31feb53bc1" providerId="LiveId" clId="{E19B617E-EE3F-4AAA-9381-36BBE1B8C7A2}" dt="2022-03-17T07:34:08.709" v="97277" actId="478"/>
          <ac:picMkLst>
            <pc:docMk/>
            <pc:sldMk cId="3261858220" sldId="898"/>
            <ac:picMk id="24" creationId="{EE6FD107-349A-4CB4-8DFC-10A935FC9AD5}"/>
          </ac:picMkLst>
        </pc:picChg>
      </pc:sldChg>
      <pc:sldChg chg="addSp delSp modSp add mod ord">
        <pc:chgData name="Paul Easter" userId="6549cd31feb53bc1" providerId="LiveId" clId="{E19B617E-EE3F-4AAA-9381-36BBE1B8C7A2}" dt="2022-03-18T06:32:23.317" v="107739"/>
        <pc:sldMkLst>
          <pc:docMk/>
          <pc:sldMk cId="3295219513" sldId="899"/>
        </pc:sldMkLst>
        <pc:spChg chg="mod">
          <ac:chgData name="Paul Easter" userId="6549cd31feb53bc1" providerId="LiveId" clId="{E19B617E-EE3F-4AAA-9381-36BBE1B8C7A2}" dt="2022-03-17T07:37:48.194" v="97325" actId="20577"/>
          <ac:spMkLst>
            <pc:docMk/>
            <pc:sldMk cId="3295219513" sldId="899"/>
            <ac:spMk id="8" creationId="{E2F794A7-8C4C-4A3F-A33D-B76FD77934A3}"/>
          </ac:spMkLst>
        </pc:spChg>
        <pc:spChg chg="mod">
          <ac:chgData name="Paul Easter" userId="6549cd31feb53bc1" providerId="LiveId" clId="{E19B617E-EE3F-4AAA-9381-36BBE1B8C7A2}" dt="2022-03-18T06:32:23.317" v="107739"/>
          <ac:spMkLst>
            <pc:docMk/>
            <pc:sldMk cId="3295219513" sldId="899"/>
            <ac:spMk id="13" creationId="{00000000-0000-0000-0000-000000000000}"/>
          </ac:spMkLst>
        </pc:spChg>
        <pc:spChg chg="mod">
          <ac:chgData name="Paul Easter" userId="6549cd31feb53bc1" providerId="LiveId" clId="{E19B617E-EE3F-4AAA-9381-36BBE1B8C7A2}" dt="2022-03-17T07:38:10.810" v="97326"/>
          <ac:spMkLst>
            <pc:docMk/>
            <pc:sldMk cId="3295219513" sldId="899"/>
            <ac:spMk id="14" creationId="{D1A264E9-38AC-47A4-83E2-D3C122E48CFC}"/>
          </ac:spMkLst>
        </pc:spChg>
        <pc:grpChg chg="del">
          <ac:chgData name="Paul Easter" userId="6549cd31feb53bc1" providerId="LiveId" clId="{E19B617E-EE3F-4AAA-9381-36BBE1B8C7A2}" dt="2022-03-17T07:05:06.010" v="96597" actId="478"/>
          <ac:grpSpMkLst>
            <pc:docMk/>
            <pc:sldMk cId="3295219513" sldId="899"/>
            <ac:grpSpMk id="2" creationId="{8384C7D9-6924-4602-BB01-C7F90AC58D26}"/>
          </ac:grpSpMkLst>
        </pc:grpChg>
        <pc:picChg chg="add mod modCrop">
          <ac:chgData name="Paul Easter" userId="6549cd31feb53bc1" providerId="LiveId" clId="{E19B617E-EE3F-4AAA-9381-36BBE1B8C7A2}" dt="2022-03-17T07:35:46.534" v="97292" actId="1076"/>
          <ac:picMkLst>
            <pc:docMk/>
            <pc:sldMk cId="3295219513" sldId="899"/>
            <ac:picMk id="4" creationId="{629F93B2-23EB-4282-932E-4158FCEB3AF7}"/>
          </ac:picMkLst>
        </pc:picChg>
      </pc:sldChg>
      <pc:sldChg chg="addSp delSp modSp add mod ord">
        <pc:chgData name="Paul Easter" userId="6549cd31feb53bc1" providerId="LiveId" clId="{E19B617E-EE3F-4AAA-9381-36BBE1B8C7A2}" dt="2022-03-18T06:32:23.317" v="107739"/>
        <pc:sldMkLst>
          <pc:docMk/>
          <pc:sldMk cId="915601462" sldId="900"/>
        </pc:sldMkLst>
        <pc:spChg chg="mod">
          <ac:chgData name="Paul Easter" userId="6549cd31feb53bc1" providerId="LiveId" clId="{E19B617E-EE3F-4AAA-9381-36BBE1B8C7A2}" dt="2022-03-17T07:34:44.123" v="97282" actId="20577"/>
          <ac:spMkLst>
            <pc:docMk/>
            <pc:sldMk cId="915601462" sldId="900"/>
            <ac:spMk id="8" creationId="{E2F794A7-8C4C-4A3F-A33D-B76FD77934A3}"/>
          </ac:spMkLst>
        </pc:spChg>
        <pc:spChg chg="mod">
          <ac:chgData name="Paul Easter" userId="6549cd31feb53bc1" providerId="LiveId" clId="{E19B617E-EE3F-4AAA-9381-36BBE1B8C7A2}" dt="2022-03-18T06:32:23.317" v="107739"/>
          <ac:spMkLst>
            <pc:docMk/>
            <pc:sldMk cId="915601462" sldId="900"/>
            <ac:spMk id="13" creationId="{00000000-0000-0000-0000-000000000000}"/>
          </ac:spMkLst>
        </pc:spChg>
        <pc:spChg chg="mod">
          <ac:chgData name="Paul Easter" userId="6549cd31feb53bc1" providerId="LiveId" clId="{E19B617E-EE3F-4AAA-9381-36BBE1B8C7A2}" dt="2022-03-17T07:12:59.382" v="96825" actId="20577"/>
          <ac:spMkLst>
            <pc:docMk/>
            <pc:sldMk cId="915601462" sldId="900"/>
            <ac:spMk id="14" creationId="{D1A264E9-38AC-47A4-83E2-D3C122E48CFC}"/>
          </ac:spMkLst>
        </pc:spChg>
        <pc:grpChg chg="del">
          <ac:chgData name="Paul Easter" userId="6549cd31feb53bc1" providerId="LiveId" clId="{E19B617E-EE3F-4AAA-9381-36BBE1B8C7A2}" dt="2022-03-17T07:15:38.585" v="96830" actId="478"/>
          <ac:grpSpMkLst>
            <pc:docMk/>
            <pc:sldMk cId="915601462" sldId="900"/>
            <ac:grpSpMk id="2" creationId="{8384C7D9-6924-4602-BB01-C7F90AC58D26}"/>
          </ac:grpSpMkLst>
        </pc:grpChg>
        <pc:picChg chg="add mod modCrop">
          <ac:chgData name="Paul Easter" userId="6549cd31feb53bc1" providerId="LiveId" clId="{E19B617E-EE3F-4AAA-9381-36BBE1B8C7A2}" dt="2022-03-17T07:25:51.574" v="97039" actId="1076"/>
          <ac:picMkLst>
            <pc:docMk/>
            <pc:sldMk cId="915601462" sldId="900"/>
            <ac:picMk id="4" creationId="{CC0CEAF6-FF8F-4B45-90FB-44DFA1368030}"/>
          </ac:picMkLst>
        </pc:picChg>
      </pc:sldChg>
      <pc:sldChg chg="delSp modSp add mod">
        <pc:chgData name="Paul Easter" userId="6549cd31feb53bc1" providerId="LiveId" clId="{E19B617E-EE3F-4AAA-9381-36BBE1B8C7A2}" dt="2022-03-18T06:32:23.317" v="107739"/>
        <pc:sldMkLst>
          <pc:docMk/>
          <pc:sldMk cId="4253523054" sldId="901"/>
        </pc:sldMkLst>
        <pc:spChg chg="mod">
          <ac:chgData name="Paul Easter" userId="6549cd31feb53bc1" providerId="LiveId" clId="{E19B617E-EE3F-4AAA-9381-36BBE1B8C7A2}" dt="2022-03-17T07:32:47.850" v="97253" actId="313"/>
          <ac:spMkLst>
            <pc:docMk/>
            <pc:sldMk cId="4253523054" sldId="901"/>
            <ac:spMk id="8" creationId="{E2F794A7-8C4C-4A3F-A33D-B76FD77934A3}"/>
          </ac:spMkLst>
        </pc:spChg>
        <pc:spChg chg="mod">
          <ac:chgData name="Paul Easter" userId="6549cd31feb53bc1" providerId="LiveId" clId="{E19B617E-EE3F-4AAA-9381-36BBE1B8C7A2}" dt="2022-03-18T06:32:23.317" v="107739"/>
          <ac:spMkLst>
            <pc:docMk/>
            <pc:sldMk cId="4253523054" sldId="901"/>
            <ac:spMk id="13" creationId="{00000000-0000-0000-0000-000000000000}"/>
          </ac:spMkLst>
        </pc:spChg>
        <pc:spChg chg="mod">
          <ac:chgData name="Paul Easter" userId="6549cd31feb53bc1" providerId="LiveId" clId="{E19B617E-EE3F-4AAA-9381-36BBE1B8C7A2}" dt="2022-03-17T07:33:18.766" v="97275" actId="20577"/>
          <ac:spMkLst>
            <pc:docMk/>
            <pc:sldMk cId="4253523054" sldId="901"/>
            <ac:spMk id="14" creationId="{D1A264E9-38AC-47A4-83E2-D3C122E48CFC}"/>
          </ac:spMkLst>
        </pc:spChg>
        <pc:grpChg chg="del">
          <ac:chgData name="Paul Easter" userId="6549cd31feb53bc1" providerId="LiveId" clId="{E19B617E-EE3F-4AAA-9381-36BBE1B8C7A2}" dt="2022-03-17T07:30:50.113" v="97107" actId="478"/>
          <ac:grpSpMkLst>
            <pc:docMk/>
            <pc:sldMk cId="4253523054" sldId="901"/>
            <ac:grpSpMk id="2" creationId="{8384C7D9-6924-4602-BB01-C7F90AC58D26}"/>
          </ac:grpSpMkLst>
        </pc:grpChg>
        <pc:picChg chg="mod">
          <ac:chgData name="Paul Easter" userId="6549cd31feb53bc1" providerId="LiveId" clId="{E19B617E-EE3F-4AAA-9381-36BBE1B8C7A2}" dt="2022-03-17T07:32:59.037" v="97255" actId="1076"/>
          <ac:picMkLst>
            <pc:docMk/>
            <pc:sldMk cId="4253523054" sldId="901"/>
            <ac:picMk id="4" creationId="{A8DA523B-83FC-4B24-AD62-E53679908FCF}"/>
          </ac:picMkLst>
        </pc:picChg>
      </pc:sldChg>
      <pc:sldChg chg="modSp add mod">
        <pc:chgData name="Paul Easter" userId="6549cd31feb53bc1" providerId="LiveId" clId="{E19B617E-EE3F-4AAA-9381-36BBE1B8C7A2}" dt="2022-03-18T06:32:23.317" v="107739"/>
        <pc:sldMkLst>
          <pc:docMk/>
          <pc:sldMk cId="1246671040" sldId="902"/>
        </pc:sldMkLst>
        <pc:spChg chg="mod">
          <ac:chgData name="Paul Easter" userId="6549cd31feb53bc1" providerId="LiveId" clId="{E19B617E-EE3F-4AAA-9381-36BBE1B8C7A2}" dt="2022-03-17T07:35:06.224" v="97286" actId="113"/>
          <ac:spMkLst>
            <pc:docMk/>
            <pc:sldMk cId="1246671040" sldId="902"/>
            <ac:spMk id="8" creationId="{E2F794A7-8C4C-4A3F-A33D-B76FD77934A3}"/>
          </ac:spMkLst>
        </pc:spChg>
        <pc:spChg chg="mod">
          <ac:chgData name="Paul Easter" userId="6549cd31feb53bc1" providerId="LiveId" clId="{E19B617E-EE3F-4AAA-9381-36BBE1B8C7A2}" dt="2022-03-18T06:32:23.317" v="107739"/>
          <ac:spMkLst>
            <pc:docMk/>
            <pc:sldMk cId="1246671040" sldId="902"/>
            <ac:spMk id="13" creationId="{00000000-0000-0000-0000-000000000000}"/>
          </ac:spMkLst>
        </pc:spChg>
      </pc:sldChg>
      <pc:sldChg chg="addSp delSp modSp add mod">
        <pc:chgData name="Paul Easter" userId="6549cd31feb53bc1" providerId="LiveId" clId="{E19B617E-EE3F-4AAA-9381-36BBE1B8C7A2}" dt="2022-03-21T23:15:40.908" v="129363" actId="20577"/>
        <pc:sldMkLst>
          <pc:docMk/>
          <pc:sldMk cId="3662333323" sldId="903"/>
        </pc:sldMkLst>
        <pc:spChg chg="mod">
          <ac:chgData name="Paul Easter" userId="6549cd31feb53bc1" providerId="LiveId" clId="{E19B617E-EE3F-4AAA-9381-36BBE1B8C7A2}" dt="2022-03-21T23:15:40.908" v="129363" actId="20577"/>
          <ac:spMkLst>
            <pc:docMk/>
            <pc:sldMk cId="3662333323" sldId="903"/>
            <ac:spMk id="8" creationId="{E2F794A7-8C4C-4A3F-A33D-B76FD77934A3}"/>
          </ac:spMkLst>
        </pc:spChg>
        <pc:spChg chg="mod">
          <ac:chgData name="Paul Easter" userId="6549cd31feb53bc1" providerId="LiveId" clId="{E19B617E-EE3F-4AAA-9381-36BBE1B8C7A2}" dt="2022-03-18T06:32:23.317" v="107739"/>
          <ac:spMkLst>
            <pc:docMk/>
            <pc:sldMk cId="3662333323" sldId="903"/>
            <ac:spMk id="13" creationId="{00000000-0000-0000-0000-000000000000}"/>
          </ac:spMkLst>
        </pc:spChg>
        <pc:spChg chg="mod">
          <ac:chgData name="Paul Easter" userId="6549cd31feb53bc1" providerId="LiveId" clId="{E19B617E-EE3F-4AAA-9381-36BBE1B8C7A2}" dt="2022-03-17T08:18:22.677" v="97458" actId="33524"/>
          <ac:spMkLst>
            <pc:docMk/>
            <pc:sldMk cId="3662333323" sldId="903"/>
            <ac:spMk id="14" creationId="{D1A264E9-38AC-47A4-83E2-D3C122E48CFC}"/>
          </ac:spMkLst>
        </pc:spChg>
        <pc:graphicFrameChg chg="add mod modGraphic">
          <ac:chgData name="Paul Easter" userId="6549cd31feb53bc1" providerId="LiveId" clId="{E19B617E-EE3F-4AAA-9381-36BBE1B8C7A2}" dt="2022-03-17T08:22:57.890" v="97805" actId="20577"/>
          <ac:graphicFrameMkLst>
            <pc:docMk/>
            <pc:sldMk cId="3662333323" sldId="903"/>
            <ac:graphicFrameMk id="2" creationId="{D749FD76-DD1A-47F9-A909-DDEC8628A36A}"/>
          </ac:graphicFrameMkLst>
        </pc:graphicFrameChg>
        <pc:picChg chg="del">
          <ac:chgData name="Paul Easter" userId="6549cd31feb53bc1" providerId="LiveId" clId="{E19B617E-EE3F-4AAA-9381-36BBE1B8C7A2}" dt="2022-03-17T07:59:25.504" v="97328" actId="478"/>
          <ac:picMkLst>
            <pc:docMk/>
            <pc:sldMk cId="3662333323" sldId="903"/>
            <ac:picMk id="4" creationId="{CC0CEAF6-FF8F-4B45-90FB-44DFA1368030}"/>
          </ac:picMkLst>
        </pc:picChg>
        <pc:picChg chg="add del mod">
          <ac:chgData name="Paul Easter" userId="6549cd31feb53bc1" providerId="LiveId" clId="{E19B617E-EE3F-4AAA-9381-36BBE1B8C7A2}" dt="2022-03-21T23:15:35.548" v="129362" actId="478"/>
          <ac:picMkLst>
            <pc:docMk/>
            <pc:sldMk cId="3662333323" sldId="903"/>
            <ac:picMk id="7" creationId="{91877835-24B1-46D6-A111-5883CF0329F1}"/>
          </ac:picMkLst>
        </pc:picChg>
      </pc:sldChg>
      <pc:sldChg chg="modSp add mod">
        <pc:chgData name="Paul Easter" userId="6549cd31feb53bc1" providerId="LiveId" clId="{E19B617E-EE3F-4AAA-9381-36BBE1B8C7A2}" dt="2022-03-18T06:32:23.317" v="107739"/>
        <pc:sldMkLst>
          <pc:docMk/>
          <pc:sldMk cId="3897430863" sldId="904"/>
        </pc:sldMkLst>
        <pc:spChg chg="mod">
          <ac:chgData name="Paul Easter" userId="6549cd31feb53bc1" providerId="LiveId" clId="{E19B617E-EE3F-4AAA-9381-36BBE1B8C7A2}" dt="2022-03-17T08:32:26.414" v="98495" actId="20577"/>
          <ac:spMkLst>
            <pc:docMk/>
            <pc:sldMk cId="3897430863" sldId="904"/>
            <ac:spMk id="8" creationId="{E2F794A7-8C4C-4A3F-A33D-B76FD77934A3}"/>
          </ac:spMkLst>
        </pc:spChg>
        <pc:spChg chg="mod">
          <ac:chgData name="Paul Easter" userId="6549cd31feb53bc1" providerId="LiveId" clId="{E19B617E-EE3F-4AAA-9381-36BBE1B8C7A2}" dt="2022-03-18T06:32:23.317" v="107739"/>
          <ac:spMkLst>
            <pc:docMk/>
            <pc:sldMk cId="3897430863" sldId="904"/>
            <ac:spMk id="13" creationId="{00000000-0000-0000-0000-000000000000}"/>
          </ac:spMkLst>
        </pc:spChg>
        <pc:graphicFrameChg chg="modGraphic">
          <ac:chgData name="Paul Easter" userId="6549cd31feb53bc1" providerId="LiveId" clId="{E19B617E-EE3F-4AAA-9381-36BBE1B8C7A2}" dt="2022-03-17T08:28:10.737" v="98306" actId="207"/>
          <ac:graphicFrameMkLst>
            <pc:docMk/>
            <pc:sldMk cId="3897430863" sldId="904"/>
            <ac:graphicFrameMk id="2" creationId="{D749FD76-DD1A-47F9-A909-DDEC8628A36A}"/>
          </ac:graphicFrameMkLst>
        </pc:graphicFrameChg>
      </pc:sldChg>
      <pc:sldChg chg="addSp delSp modSp add mod">
        <pc:chgData name="Paul Easter" userId="6549cd31feb53bc1" providerId="LiveId" clId="{E19B617E-EE3F-4AAA-9381-36BBE1B8C7A2}" dt="2022-03-21T23:08:08.358" v="129354" actId="207"/>
        <pc:sldMkLst>
          <pc:docMk/>
          <pc:sldMk cId="3342155866" sldId="905"/>
        </pc:sldMkLst>
        <pc:spChg chg="mod">
          <ac:chgData name="Paul Easter" userId="6549cd31feb53bc1" providerId="LiveId" clId="{E19B617E-EE3F-4AAA-9381-36BBE1B8C7A2}" dt="2022-03-21T23:08:08.358" v="129354" actId="207"/>
          <ac:spMkLst>
            <pc:docMk/>
            <pc:sldMk cId="3342155866" sldId="905"/>
            <ac:spMk id="8" creationId="{E2F794A7-8C4C-4A3F-A33D-B76FD77934A3}"/>
          </ac:spMkLst>
        </pc:spChg>
        <pc:spChg chg="mod">
          <ac:chgData name="Paul Easter" userId="6549cd31feb53bc1" providerId="LiveId" clId="{E19B617E-EE3F-4AAA-9381-36BBE1B8C7A2}" dt="2022-03-18T06:32:23.317" v="107739"/>
          <ac:spMkLst>
            <pc:docMk/>
            <pc:sldMk cId="3342155866" sldId="905"/>
            <ac:spMk id="13" creationId="{00000000-0000-0000-0000-000000000000}"/>
          </ac:spMkLst>
        </pc:spChg>
        <pc:graphicFrameChg chg="del">
          <ac:chgData name="Paul Easter" userId="6549cd31feb53bc1" providerId="LiveId" clId="{E19B617E-EE3F-4AAA-9381-36BBE1B8C7A2}" dt="2022-03-17T08:34:35.636" v="98497" actId="478"/>
          <ac:graphicFrameMkLst>
            <pc:docMk/>
            <pc:sldMk cId="3342155866" sldId="905"/>
            <ac:graphicFrameMk id="2" creationId="{D749FD76-DD1A-47F9-A909-DDEC8628A36A}"/>
          </ac:graphicFrameMkLst>
        </pc:graphicFrameChg>
        <pc:graphicFrameChg chg="add mod modGraphic">
          <ac:chgData name="Paul Easter" userId="6549cd31feb53bc1" providerId="LiveId" clId="{E19B617E-EE3F-4AAA-9381-36BBE1B8C7A2}" dt="2022-03-17T08:34:59.716" v="98510" actId="207"/>
          <ac:graphicFrameMkLst>
            <pc:docMk/>
            <pc:sldMk cId="3342155866" sldId="905"/>
            <ac:graphicFrameMk id="7" creationId="{7B6B49F8-643C-46C2-A817-846AEB041A44}"/>
          </ac:graphicFrameMkLst>
        </pc:graphicFrameChg>
      </pc:sldChg>
      <pc:sldChg chg="addSp delSp modSp add mod">
        <pc:chgData name="Paul Easter" userId="6549cd31feb53bc1" providerId="LiveId" clId="{E19B617E-EE3F-4AAA-9381-36BBE1B8C7A2}" dt="2022-03-21T23:22:06.054" v="129386" actId="20577"/>
        <pc:sldMkLst>
          <pc:docMk/>
          <pc:sldMk cId="3267657543" sldId="906"/>
        </pc:sldMkLst>
        <pc:spChg chg="mod">
          <ac:chgData name="Paul Easter" userId="6549cd31feb53bc1" providerId="LiveId" clId="{E19B617E-EE3F-4AAA-9381-36BBE1B8C7A2}" dt="2022-03-21T23:22:06.054" v="129386" actId="20577"/>
          <ac:spMkLst>
            <pc:docMk/>
            <pc:sldMk cId="3267657543" sldId="906"/>
            <ac:spMk id="8" creationId="{E2F794A7-8C4C-4A3F-A33D-B76FD77934A3}"/>
          </ac:spMkLst>
        </pc:spChg>
        <pc:spChg chg="mod">
          <ac:chgData name="Paul Easter" userId="6549cd31feb53bc1" providerId="LiveId" clId="{E19B617E-EE3F-4AAA-9381-36BBE1B8C7A2}" dt="2022-03-18T06:32:23.317" v="107739"/>
          <ac:spMkLst>
            <pc:docMk/>
            <pc:sldMk cId="3267657543" sldId="906"/>
            <ac:spMk id="13" creationId="{00000000-0000-0000-0000-000000000000}"/>
          </ac:spMkLst>
        </pc:spChg>
        <pc:graphicFrameChg chg="del">
          <ac:chgData name="Paul Easter" userId="6549cd31feb53bc1" providerId="LiveId" clId="{E19B617E-EE3F-4AAA-9381-36BBE1B8C7A2}" dt="2022-03-17T08:51:27.640" v="98936" actId="478"/>
          <ac:graphicFrameMkLst>
            <pc:docMk/>
            <pc:sldMk cId="3267657543" sldId="906"/>
            <ac:graphicFrameMk id="7" creationId="{7B6B49F8-643C-46C2-A817-846AEB041A44}"/>
          </ac:graphicFrameMkLst>
        </pc:graphicFrameChg>
        <pc:graphicFrameChg chg="add mod modGraphic">
          <ac:chgData name="Paul Easter" userId="6549cd31feb53bc1" providerId="LiveId" clId="{E19B617E-EE3F-4AAA-9381-36BBE1B8C7A2}" dt="2022-03-18T06:41:15.655" v="107783" actId="20577"/>
          <ac:graphicFrameMkLst>
            <pc:docMk/>
            <pc:sldMk cId="3267657543" sldId="906"/>
            <ac:graphicFrameMk id="9" creationId="{C5903B02-FA27-4C36-A66F-86B3C9E69080}"/>
          </ac:graphicFrameMkLst>
        </pc:graphicFrameChg>
      </pc:sldChg>
      <pc:sldChg chg="modSp add mod">
        <pc:chgData name="Paul Easter" userId="6549cd31feb53bc1" providerId="LiveId" clId="{E19B617E-EE3F-4AAA-9381-36BBE1B8C7A2}" dt="2022-03-18T06:43:00.279" v="107784"/>
        <pc:sldMkLst>
          <pc:docMk/>
          <pc:sldMk cId="4042231345" sldId="907"/>
        </pc:sldMkLst>
        <pc:spChg chg="mod">
          <ac:chgData name="Paul Easter" userId="6549cd31feb53bc1" providerId="LiveId" clId="{E19B617E-EE3F-4AAA-9381-36BBE1B8C7A2}" dt="2022-03-17T12:13:07.572" v="101126" actId="313"/>
          <ac:spMkLst>
            <pc:docMk/>
            <pc:sldMk cId="4042231345" sldId="907"/>
            <ac:spMk id="8" creationId="{E2F794A7-8C4C-4A3F-A33D-B76FD77934A3}"/>
          </ac:spMkLst>
        </pc:spChg>
        <pc:spChg chg="mod">
          <ac:chgData name="Paul Easter" userId="6549cd31feb53bc1" providerId="LiveId" clId="{E19B617E-EE3F-4AAA-9381-36BBE1B8C7A2}" dt="2022-03-18T06:32:23.317" v="107739"/>
          <ac:spMkLst>
            <pc:docMk/>
            <pc:sldMk cId="4042231345" sldId="907"/>
            <ac:spMk id="13" creationId="{00000000-0000-0000-0000-000000000000}"/>
          </ac:spMkLst>
        </pc:spChg>
        <pc:graphicFrameChg chg="mod modGraphic">
          <ac:chgData name="Paul Easter" userId="6549cd31feb53bc1" providerId="LiveId" clId="{E19B617E-EE3F-4AAA-9381-36BBE1B8C7A2}" dt="2022-03-18T06:43:00.279" v="107784"/>
          <ac:graphicFrameMkLst>
            <pc:docMk/>
            <pc:sldMk cId="4042231345" sldId="907"/>
            <ac:graphicFrameMk id="9" creationId="{C5903B02-FA27-4C36-A66F-86B3C9E69080}"/>
          </ac:graphicFrameMkLst>
        </pc:graphicFrameChg>
      </pc:sldChg>
      <pc:sldChg chg="modSp add mod">
        <pc:chgData name="Paul Easter" userId="6549cd31feb53bc1" providerId="LiveId" clId="{E19B617E-EE3F-4AAA-9381-36BBE1B8C7A2}" dt="2022-03-19T06:24:04.505" v="126851" actId="20577"/>
        <pc:sldMkLst>
          <pc:docMk/>
          <pc:sldMk cId="2884341636" sldId="908"/>
        </pc:sldMkLst>
        <pc:spChg chg="mod">
          <ac:chgData name="Paul Easter" userId="6549cd31feb53bc1" providerId="LiveId" clId="{E19B617E-EE3F-4AAA-9381-36BBE1B8C7A2}" dt="2022-03-19T06:24:04.505" v="126851" actId="20577"/>
          <ac:spMkLst>
            <pc:docMk/>
            <pc:sldMk cId="2884341636" sldId="908"/>
            <ac:spMk id="8" creationId="{E2F794A7-8C4C-4A3F-A33D-B76FD77934A3}"/>
          </ac:spMkLst>
        </pc:spChg>
      </pc:sldChg>
      <pc:sldChg chg="addSp modSp add mod">
        <pc:chgData name="Paul Easter" userId="6549cd31feb53bc1" providerId="LiveId" clId="{E19B617E-EE3F-4AAA-9381-36BBE1B8C7A2}" dt="2022-03-29T10:40:54.793" v="135117" actId="113"/>
        <pc:sldMkLst>
          <pc:docMk/>
          <pc:sldMk cId="3484751914" sldId="909"/>
        </pc:sldMkLst>
        <pc:spChg chg="mod">
          <ac:chgData name="Paul Easter" userId="6549cd31feb53bc1" providerId="LiveId" clId="{E19B617E-EE3F-4AAA-9381-36BBE1B8C7A2}" dt="2022-03-29T10:40:54.793" v="135117" actId="113"/>
          <ac:spMkLst>
            <pc:docMk/>
            <pc:sldMk cId="3484751914" sldId="909"/>
            <ac:spMk id="8" creationId="{E2F794A7-8C4C-4A3F-A33D-B76FD77934A3}"/>
          </ac:spMkLst>
        </pc:spChg>
        <pc:picChg chg="add mod">
          <ac:chgData name="Paul Easter" userId="6549cd31feb53bc1" providerId="LiveId" clId="{E19B617E-EE3F-4AAA-9381-36BBE1B8C7A2}" dt="2022-03-17T11:01:49.988" v="101125"/>
          <ac:picMkLst>
            <pc:docMk/>
            <pc:sldMk cId="3484751914" sldId="909"/>
            <ac:picMk id="7" creationId="{70369560-EBA0-4319-9F62-EB562C2941D7}"/>
          </ac:picMkLst>
        </pc:picChg>
      </pc:sldChg>
      <pc:sldChg chg="addSp delSp modSp add mod ord">
        <pc:chgData name="Paul Easter" userId="6549cd31feb53bc1" providerId="LiveId" clId="{E19B617E-EE3F-4AAA-9381-36BBE1B8C7A2}" dt="2022-03-27T08:44:31.441" v="132436" actId="20577"/>
        <pc:sldMkLst>
          <pc:docMk/>
          <pc:sldMk cId="2046050884" sldId="910"/>
        </pc:sldMkLst>
        <pc:spChg chg="add del mod">
          <ac:chgData name="Paul Easter" userId="6549cd31feb53bc1" providerId="LiveId" clId="{E19B617E-EE3F-4AAA-9381-36BBE1B8C7A2}" dt="2022-03-17T14:07:25.967" v="101144" actId="478"/>
          <ac:spMkLst>
            <pc:docMk/>
            <pc:sldMk cId="2046050884" sldId="910"/>
            <ac:spMk id="2" creationId="{33637D28-B554-472A-B106-A9ED8FD549DC}"/>
          </ac:spMkLst>
        </pc:spChg>
        <pc:spChg chg="add del mod">
          <ac:chgData name="Paul Easter" userId="6549cd31feb53bc1" providerId="LiveId" clId="{E19B617E-EE3F-4AAA-9381-36BBE1B8C7A2}" dt="2022-03-17T14:09:14.460" v="101156" actId="478"/>
          <ac:spMkLst>
            <pc:docMk/>
            <pc:sldMk cId="2046050884" sldId="910"/>
            <ac:spMk id="3" creationId="{519C70D8-BD4B-4816-8221-AEE7794F26C1}"/>
          </ac:spMkLst>
        </pc:spChg>
        <pc:spChg chg="add del mod">
          <ac:chgData name="Paul Easter" userId="6549cd31feb53bc1" providerId="LiveId" clId="{E19B617E-EE3F-4AAA-9381-36BBE1B8C7A2}" dt="2022-03-17T14:17:30.853" v="101254" actId="478"/>
          <ac:spMkLst>
            <pc:docMk/>
            <pc:sldMk cId="2046050884" sldId="910"/>
            <ac:spMk id="4" creationId="{88769838-28C4-41FC-9367-B524EE1D7DE6}"/>
          </ac:spMkLst>
        </pc:spChg>
        <pc:spChg chg="mod">
          <ac:chgData name="Paul Easter" userId="6549cd31feb53bc1" providerId="LiveId" clId="{E19B617E-EE3F-4AAA-9381-36BBE1B8C7A2}" dt="2022-03-27T08:44:31.441" v="132436" actId="20577"/>
          <ac:spMkLst>
            <pc:docMk/>
            <pc:sldMk cId="2046050884" sldId="910"/>
            <ac:spMk id="7" creationId="{FCC82E8F-9C62-495F-A272-534CB9DB59B0}"/>
          </ac:spMkLst>
        </pc:spChg>
        <pc:spChg chg="add mod">
          <ac:chgData name="Paul Easter" userId="6549cd31feb53bc1" providerId="LiveId" clId="{E19B617E-EE3F-4AAA-9381-36BBE1B8C7A2}" dt="2022-03-17T14:30:23.679" v="101366" actId="164"/>
          <ac:spMkLst>
            <pc:docMk/>
            <pc:sldMk cId="2046050884" sldId="910"/>
            <ac:spMk id="9" creationId="{D3C2EA7E-6135-49F4-A6A8-F5A1CB6007CD}"/>
          </ac:spMkLst>
        </pc:spChg>
        <pc:spChg chg="add del mod">
          <ac:chgData name="Paul Easter" userId="6549cd31feb53bc1" providerId="LiveId" clId="{E19B617E-EE3F-4AAA-9381-36BBE1B8C7A2}" dt="2022-03-17T14:17:30.853" v="101254" actId="478"/>
          <ac:spMkLst>
            <pc:docMk/>
            <pc:sldMk cId="2046050884" sldId="910"/>
            <ac:spMk id="11" creationId="{6A0B157D-44C2-4722-BBAB-64A5D1EE0CA7}"/>
          </ac:spMkLst>
        </pc:spChg>
        <pc:spChg chg="del">
          <ac:chgData name="Paul Easter" userId="6549cd31feb53bc1" providerId="LiveId" clId="{E19B617E-EE3F-4AAA-9381-36BBE1B8C7A2}" dt="2022-03-17T14:05:21.234" v="101131" actId="478"/>
          <ac:spMkLst>
            <pc:docMk/>
            <pc:sldMk cId="2046050884" sldId="910"/>
            <ac:spMk id="12" creationId="{F11B2F7A-BC4D-454E-BFBC-06137E3E5A7B}"/>
          </ac:spMkLst>
        </pc:spChg>
        <pc:spChg chg="mod">
          <ac:chgData name="Paul Easter" userId="6549cd31feb53bc1" providerId="LiveId" clId="{E19B617E-EE3F-4AAA-9381-36BBE1B8C7A2}" dt="2022-03-17T15:20:33.481" v="103715" actId="20577"/>
          <ac:spMkLst>
            <pc:docMk/>
            <pc:sldMk cId="2046050884" sldId="910"/>
            <ac:spMk id="14" creationId="{D1A264E9-38AC-47A4-83E2-D3C122E48CFC}"/>
          </ac:spMkLst>
        </pc:spChg>
        <pc:spChg chg="del">
          <ac:chgData name="Paul Easter" userId="6549cd31feb53bc1" providerId="LiveId" clId="{E19B617E-EE3F-4AAA-9381-36BBE1B8C7A2}" dt="2022-03-17T14:05:23.875" v="101132" actId="478"/>
          <ac:spMkLst>
            <pc:docMk/>
            <pc:sldMk cId="2046050884" sldId="910"/>
            <ac:spMk id="15" creationId="{8D8D0919-B47F-4C47-9333-1740D0281009}"/>
          </ac:spMkLst>
        </pc:spChg>
        <pc:spChg chg="add mod topLvl">
          <ac:chgData name="Paul Easter" userId="6549cd31feb53bc1" providerId="LiveId" clId="{E19B617E-EE3F-4AAA-9381-36BBE1B8C7A2}" dt="2022-03-17T14:30:23.679" v="101366" actId="164"/>
          <ac:spMkLst>
            <pc:docMk/>
            <pc:sldMk cId="2046050884" sldId="910"/>
            <ac:spMk id="16" creationId="{1D058C7A-375E-4E81-9AE7-F0D6D57F5127}"/>
          </ac:spMkLst>
        </pc:spChg>
        <pc:spChg chg="add mod">
          <ac:chgData name="Paul Easter" userId="6549cd31feb53bc1" providerId="LiveId" clId="{E19B617E-EE3F-4AAA-9381-36BBE1B8C7A2}" dt="2022-03-17T14:12:05.643" v="101198" actId="571"/>
          <ac:spMkLst>
            <pc:docMk/>
            <pc:sldMk cId="2046050884" sldId="910"/>
            <ac:spMk id="17" creationId="{D5CB6E6B-13BE-4636-B0E3-93112A1879D4}"/>
          </ac:spMkLst>
        </pc:spChg>
        <pc:spChg chg="add del mod">
          <ac:chgData name="Paul Easter" userId="6549cd31feb53bc1" providerId="LiveId" clId="{E19B617E-EE3F-4AAA-9381-36BBE1B8C7A2}" dt="2022-03-17T14:17:30.853" v="101254" actId="478"/>
          <ac:spMkLst>
            <pc:docMk/>
            <pc:sldMk cId="2046050884" sldId="910"/>
            <ac:spMk id="18" creationId="{4793A814-549A-4BDA-AC10-550F649CB1C0}"/>
          </ac:spMkLst>
        </pc:spChg>
        <pc:spChg chg="add mod topLvl">
          <ac:chgData name="Paul Easter" userId="6549cd31feb53bc1" providerId="LiveId" clId="{E19B617E-EE3F-4AAA-9381-36BBE1B8C7A2}" dt="2022-03-17T14:30:23.679" v="101366" actId="164"/>
          <ac:spMkLst>
            <pc:docMk/>
            <pc:sldMk cId="2046050884" sldId="910"/>
            <ac:spMk id="19" creationId="{F24C6465-4B83-4163-B10C-694F42E77F0F}"/>
          </ac:spMkLst>
        </pc:spChg>
        <pc:spChg chg="add mod topLvl">
          <ac:chgData name="Paul Easter" userId="6549cd31feb53bc1" providerId="LiveId" clId="{E19B617E-EE3F-4AAA-9381-36BBE1B8C7A2}" dt="2022-03-17T14:30:23.679" v="101366" actId="164"/>
          <ac:spMkLst>
            <pc:docMk/>
            <pc:sldMk cId="2046050884" sldId="910"/>
            <ac:spMk id="20" creationId="{0322E4F8-45B5-45DF-A53D-6410788820C0}"/>
          </ac:spMkLst>
        </pc:spChg>
        <pc:spChg chg="add mod topLvl">
          <ac:chgData name="Paul Easter" userId="6549cd31feb53bc1" providerId="LiveId" clId="{E19B617E-EE3F-4AAA-9381-36BBE1B8C7A2}" dt="2022-03-17T14:30:23.679" v="101366" actId="164"/>
          <ac:spMkLst>
            <pc:docMk/>
            <pc:sldMk cId="2046050884" sldId="910"/>
            <ac:spMk id="21" creationId="{98EDAA5B-399B-4500-8939-7583EB99FCCD}"/>
          </ac:spMkLst>
        </pc:spChg>
        <pc:spChg chg="add mod topLvl">
          <ac:chgData name="Paul Easter" userId="6549cd31feb53bc1" providerId="LiveId" clId="{E19B617E-EE3F-4AAA-9381-36BBE1B8C7A2}" dt="2022-03-17T14:30:23.679" v="101366" actId="164"/>
          <ac:spMkLst>
            <pc:docMk/>
            <pc:sldMk cId="2046050884" sldId="910"/>
            <ac:spMk id="22" creationId="{9D2A4255-BAAF-42EB-8EAF-E53385BFA479}"/>
          </ac:spMkLst>
        </pc:spChg>
        <pc:spChg chg="add mod topLvl">
          <ac:chgData name="Paul Easter" userId="6549cd31feb53bc1" providerId="LiveId" clId="{E19B617E-EE3F-4AAA-9381-36BBE1B8C7A2}" dt="2022-03-17T14:30:23.679" v="101366" actId="164"/>
          <ac:spMkLst>
            <pc:docMk/>
            <pc:sldMk cId="2046050884" sldId="910"/>
            <ac:spMk id="23" creationId="{8DDA9ACA-947D-4042-93B2-6CE5BD1D75A3}"/>
          </ac:spMkLst>
        </pc:spChg>
        <pc:grpChg chg="add del mod">
          <ac:chgData name="Paul Easter" userId="6549cd31feb53bc1" providerId="LiveId" clId="{E19B617E-EE3F-4AAA-9381-36BBE1B8C7A2}" dt="2022-03-17T14:25:56.805" v="101326" actId="165"/>
          <ac:grpSpMkLst>
            <pc:docMk/>
            <pc:sldMk cId="2046050884" sldId="910"/>
            <ac:grpSpMk id="5" creationId="{072E9068-9970-482F-9135-6FEE848B1EC2}"/>
          </ac:grpSpMkLst>
        </pc:grpChg>
        <pc:grpChg chg="add del mod">
          <ac:chgData name="Paul Easter" userId="6549cd31feb53bc1" providerId="LiveId" clId="{E19B617E-EE3F-4AAA-9381-36BBE1B8C7A2}" dt="2022-03-17T14:27:48.142" v="101336" actId="165"/>
          <ac:grpSpMkLst>
            <pc:docMk/>
            <pc:sldMk cId="2046050884" sldId="910"/>
            <ac:grpSpMk id="6" creationId="{5245BDC3-6E73-40F2-AF34-1B54D36478B2}"/>
          </ac:grpSpMkLst>
        </pc:grpChg>
        <pc:grpChg chg="add del mod">
          <ac:chgData name="Paul Easter" userId="6549cd31feb53bc1" providerId="LiveId" clId="{E19B617E-EE3F-4AAA-9381-36BBE1B8C7A2}" dt="2022-03-17T14:29:53.887" v="101362" actId="165"/>
          <ac:grpSpMkLst>
            <pc:docMk/>
            <pc:sldMk cId="2046050884" sldId="910"/>
            <ac:grpSpMk id="8" creationId="{9452FC28-2AAC-4A15-BED7-1D44CC028A20}"/>
          </ac:grpSpMkLst>
        </pc:grpChg>
        <pc:grpChg chg="add del mod">
          <ac:chgData name="Paul Easter" userId="6549cd31feb53bc1" providerId="LiveId" clId="{E19B617E-EE3F-4AAA-9381-36BBE1B8C7A2}" dt="2022-03-17T14:58:52.057" v="102604" actId="478"/>
          <ac:grpSpMkLst>
            <pc:docMk/>
            <pc:sldMk cId="2046050884" sldId="910"/>
            <ac:grpSpMk id="10" creationId="{22C4886E-677B-4C8D-82CB-B16071280DEA}"/>
          </ac:grpSpMkLst>
        </pc:grpChg>
        <pc:picChg chg="add mod">
          <ac:chgData name="Paul Easter" userId="6549cd31feb53bc1" providerId="LiveId" clId="{E19B617E-EE3F-4AAA-9381-36BBE1B8C7A2}" dt="2022-03-17T14:59:34.540" v="102619" actId="1076"/>
          <ac:picMkLst>
            <pc:docMk/>
            <pc:sldMk cId="2046050884" sldId="910"/>
            <ac:picMk id="1026" creationId="{20824EBB-6EB8-418D-A5ED-6761FE764559}"/>
          </ac:picMkLst>
        </pc:picChg>
        <pc:picChg chg="del">
          <ac:chgData name="Paul Easter" userId="6549cd31feb53bc1" providerId="LiveId" clId="{E19B617E-EE3F-4AAA-9381-36BBE1B8C7A2}" dt="2022-03-17T14:05:17.629" v="101130" actId="478"/>
          <ac:picMkLst>
            <pc:docMk/>
            <pc:sldMk cId="2046050884" sldId="910"/>
            <ac:picMk id="7172" creationId="{1A598D3C-9C19-40A2-8903-7F7484E70163}"/>
          </ac:picMkLst>
        </pc:picChg>
      </pc:sldChg>
      <pc:sldChg chg="addSp modSp add mod">
        <pc:chgData name="Paul Easter" userId="6549cd31feb53bc1" providerId="LiveId" clId="{E19B617E-EE3F-4AAA-9381-36BBE1B8C7A2}" dt="2022-03-19T12:42:22.317" v="129163" actId="1076"/>
        <pc:sldMkLst>
          <pc:docMk/>
          <pc:sldMk cId="1814385688" sldId="911"/>
        </pc:sldMkLst>
        <pc:spChg chg="mod">
          <ac:chgData name="Paul Easter" userId="6549cd31feb53bc1" providerId="LiveId" clId="{E19B617E-EE3F-4AAA-9381-36BBE1B8C7A2}" dt="2022-03-19T12:41:33.611" v="129152" actId="14100"/>
          <ac:spMkLst>
            <pc:docMk/>
            <pc:sldMk cId="1814385688" sldId="911"/>
            <ac:spMk id="7" creationId="{FCC82E8F-9C62-495F-A272-534CB9DB59B0}"/>
          </ac:spMkLst>
        </pc:spChg>
        <pc:grpChg chg="mod">
          <ac:chgData name="Paul Easter" userId="6549cd31feb53bc1" providerId="LiveId" clId="{E19B617E-EE3F-4AAA-9381-36BBE1B8C7A2}" dt="2022-03-17T15:35:33.987" v="104654" actId="1076"/>
          <ac:grpSpMkLst>
            <pc:docMk/>
            <pc:sldMk cId="1814385688" sldId="911"/>
            <ac:grpSpMk id="10" creationId="{22C4886E-677B-4C8D-82CB-B16071280DEA}"/>
          </ac:grpSpMkLst>
        </pc:grpChg>
        <pc:picChg chg="add mod">
          <ac:chgData name="Paul Easter" userId="6549cd31feb53bc1" providerId="LiveId" clId="{E19B617E-EE3F-4AAA-9381-36BBE1B8C7A2}" dt="2022-03-19T12:42:22.317" v="129163" actId="1076"/>
          <ac:picMkLst>
            <pc:docMk/>
            <pc:sldMk cId="1814385688" sldId="911"/>
            <ac:picMk id="15" creationId="{259FFDA8-5200-4989-9919-69F2C48D5673}"/>
          </ac:picMkLst>
        </pc:picChg>
      </pc:sldChg>
      <pc:sldChg chg="modSp add mod">
        <pc:chgData name="Paul Easter" userId="6549cd31feb53bc1" providerId="LiveId" clId="{E19B617E-EE3F-4AAA-9381-36BBE1B8C7A2}" dt="2022-03-17T16:07:00.845" v="105623" actId="20577"/>
        <pc:sldMkLst>
          <pc:docMk/>
          <pc:sldMk cId="3884158183" sldId="912"/>
        </pc:sldMkLst>
        <pc:spChg chg="mod">
          <ac:chgData name="Paul Easter" userId="6549cd31feb53bc1" providerId="LiveId" clId="{E19B617E-EE3F-4AAA-9381-36BBE1B8C7A2}" dt="2022-03-17T16:07:00.845" v="105623" actId="20577"/>
          <ac:spMkLst>
            <pc:docMk/>
            <pc:sldMk cId="3884158183" sldId="912"/>
            <ac:spMk id="7" creationId="{FCC82E8F-9C62-495F-A272-534CB9DB59B0}"/>
          </ac:spMkLst>
        </pc:spChg>
        <pc:spChg chg="mod">
          <ac:chgData name="Paul Easter" userId="6549cd31feb53bc1" providerId="LiveId" clId="{E19B617E-EE3F-4AAA-9381-36BBE1B8C7A2}" dt="2022-03-17T15:20:40.110" v="103716"/>
          <ac:spMkLst>
            <pc:docMk/>
            <pc:sldMk cId="3884158183" sldId="912"/>
            <ac:spMk id="14" creationId="{D1A264E9-38AC-47A4-83E2-D3C122E48CFC}"/>
          </ac:spMkLst>
        </pc:spChg>
      </pc:sldChg>
      <pc:sldChg chg="addSp delSp modSp add mod">
        <pc:chgData name="Paul Easter" userId="6549cd31feb53bc1" providerId="LiveId" clId="{E19B617E-EE3F-4AAA-9381-36BBE1B8C7A2}" dt="2022-03-17T17:19:47.435" v="105748" actId="20577"/>
        <pc:sldMkLst>
          <pc:docMk/>
          <pc:sldMk cId="937933799" sldId="913"/>
        </pc:sldMkLst>
        <pc:spChg chg="mod">
          <ac:chgData name="Paul Easter" userId="6549cd31feb53bc1" providerId="LiveId" clId="{E19B617E-EE3F-4AAA-9381-36BBE1B8C7A2}" dt="2022-03-17T17:19:47.435" v="105748" actId="20577"/>
          <ac:spMkLst>
            <pc:docMk/>
            <pc:sldMk cId="937933799" sldId="913"/>
            <ac:spMk id="7" creationId="{FCC82E8F-9C62-495F-A272-534CB9DB59B0}"/>
          </ac:spMkLst>
        </pc:spChg>
        <pc:spChg chg="mod">
          <ac:chgData name="Paul Easter" userId="6549cd31feb53bc1" providerId="LiveId" clId="{E19B617E-EE3F-4AAA-9381-36BBE1B8C7A2}" dt="2022-03-17T17:19:46.429" v="105745" actId="165"/>
          <ac:spMkLst>
            <pc:docMk/>
            <pc:sldMk cId="937933799" sldId="913"/>
            <ac:spMk id="9" creationId="{D3C2EA7E-6135-49F4-A6A8-F5A1CB6007CD}"/>
          </ac:spMkLst>
        </pc:spChg>
        <pc:spChg chg="add mod topLvl">
          <ac:chgData name="Paul Easter" userId="6549cd31feb53bc1" providerId="LiveId" clId="{E19B617E-EE3F-4AAA-9381-36BBE1B8C7A2}" dt="2022-03-17T17:19:46.429" v="105745" actId="165"/>
          <ac:spMkLst>
            <pc:docMk/>
            <pc:sldMk cId="937933799" sldId="913"/>
            <ac:spMk id="15" creationId="{1B23381A-FACE-4E6A-A3B1-03CCC31E5930}"/>
          </ac:spMkLst>
        </pc:spChg>
        <pc:spChg chg="mod">
          <ac:chgData name="Paul Easter" userId="6549cd31feb53bc1" providerId="LiveId" clId="{E19B617E-EE3F-4AAA-9381-36BBE1B8C7A2}" dt="2022-03-17T17:19:46.429" v="105745" actId="165"/>
          <ac:spMkLst>
            <pc:docMk/>
            <pc:sldMk cId="937933799" sldId="913"/>
            <ac:spMk id="16" creationId="{1D058C7A-375E-4E81-9AE7-F0D6D57F5127}"/>
          </ac:spMkLst>
        </pc:spChg>
        <pc:spChg chg="mod">
          <ac:chgData name="Paul Easter" userId="6549cd31feb53bc1" providerId="LiveId" clId="{E19B617E-EE3F-4AAA-9381-36BBE1B8C7A2}" dt="2022-03-17T17:19:46.429" v="105745" actId="165"/>
          <ac:spMkLst>
            <pc:docMk/>
            <pc:sldMk cId="937933799" sldId="913"/>
            <ac:spMk id="19" creationId="{F24C6465-4B83-4163-B10C-694F42E77F0F}"/>
          </ac:spMkLst>
        </pc:spChg>
        <pc:spChg chg="mod">
          <ac:chgData name="Paul Easter" userId="6549cd31feb53bc1" providerId="LiveId" clId="{E19B617E-EE3F-4AAA-9381-36BBE1B8C7A2}" dt="2022-03-17T17:19:46.429" v="105745" actId="165"/>
          <ac:spMkLst>
            <pc:docMk/>
            <pc:sldMk cId="937933799" sldId="913"/>
            <ac:spMk id="20" creationId="{0322E4F8-45B5-45DF-A53D-6410788820C0}"/>
          </ac:spMkLst>
        </pc:spChg>
        <pc:spChg chg="mod">
          <ac:chgData name="Paul Easter" userId="6549cd31feb53bc1" providerId="LiveId" clId="{E19B617E-EE3F-4AAA-9381-36BBE1B8C7A2}" dt="2022-03-17T17:19:46.429" v="105745" actId="165"/>
          <ac:spMkLst>
            <pc:docMk/>
            <pc:sldMk cId="937933799" sldId="913"/>
            <ac:spMk id="21" creationId="{98EDAA5B-399B-4500-8939-7583EB99FCCD}"/>
          </ac:spMkLst>
        </pc:spChg>
        <pc:spChg chg="mod">
          <ac:chgData name="Paul Easter" userId="6549cd31feb53bc1" providerId="LiveId" clId="{E19B617E-EE3F-4AAA-9381-36BBE1B8C7A2}" dt="2022-03-17T17:19:46.429" v="105745" actId="165"/>
          <ac:spMkLst>
            <pc:docMk/>
            <pc:sldMk cId="937933799" sldId="913"/>
            <ac:spMk id="22" creationId="{9D2A4255-BAAF-42EB-8EAF-E53385BFA479}"/>
          </ac:spMkLst>
        </pc:spChg>
        <pc:spChg chg="mod">
          <ac:chgData name="Paul Easter" userId="6549cd31feb53bc1" providerId="LiveId" clId="{E19B617E-EE3F-4AAA-9381-36BBE1B8C7A2}" dt="2022-03-17T17:19:46.429" v="105745" actId="165"/>
          <ac:spMkLst>
            <pc:docMk/>
            <pc:sldMk cId="937933799" sldId="913"/>
            <ac:spMk id="23" creationId="{8DDA9ACA-947D-4042-93B2-6CE5BD1D75A3}"/>
          </ac:spMkLst>
        </pc:spChg>
        <pc:spChg chg="add del mod">
          <ac:chgData name="Paul Easter" userId="6549cd31feb53bc1" providerId="LiveId" clId="{E19B617E-EE3F-4AAA-9381-36BBE1B8C7A2}" dt="2022-03-17T17:19:46.783" v="105746" actId="478"/>
          <ac:spMkLst>
            <pc:docMk/>
            <pc:sldMk cId="937933799" sldId="913"/>
            <ac:spMk id="36" creationId="{06B1DF14-2E37-4628-B223-1AD2DD8630EE}"/>
          </ac:spMkLst>
        </pc:spChg>
        <pc:spChg chg="add mod topLvl">
          <ac:chgData name="Paul Easter" userId="6549cd31feb53bc1" providerId="LiveId" clId="{E19B617E-EE3F-4AAA-9381-36BBE1B8C7A2}" dt="2022-03-17T17:19:46.429" v="105745" actId="165"/>
          <ac:spMkLst>
            <pc:docMk/>
            <pc:sldMk cId="937933799" sldId="913"/>
            <ac:spMk id="37" creationId="{17EBEE2A-B9D3-486E-8B65-40911EDEAFCA}"/>
          </ac:spMkLst>
        </pc:spChg>
        <pc:spChg chg="add del mod topLvl">
          <ac:chgData name="Paul Easter" userId="6549cd31feb53bc1" providerId="LiveId" clId="{E19B617E-EE3F-4AAA-9381-36BBE1B8C7A2}" dt="2022-03-17T17:19:46.429" v="105745" actId="165"/>
          <ac:spMkLst>
            <pc:docMk/>
            <pc:sldMk cId="937933799" sldId="913"/>
            <ac:spMk id="38" creationId="{C11A19BF-98B9-4C2D-9B9D-ACEAB26646DD}"/>
          </ac:spMkLst>
        </pc:spChg>
        <pc:grpChg chg="mod topLvl">
          <ac:chgData name="Paul Easter" userId="6549cd31feb53bc1" providerId="LiveId" clId="{E19B617E-EE3F-4AAA-9381-36BBE1B8C7A2}" dt="2022-03-17T17:19:46.429" v="105745" actId="165"/>
          <ac:grpSpMkLst>
            <pc:docMk/>
            <pc:sldMk cId="937933799" sldId="913"/>
            <ac:grpSpMk id="10" creationId="{22C4886E-677B-4C8D-82CB-B16071280DEA}"/>
          </ac:grpSpMkLst>
        </pc:grpChg>
        <pc:grpChg chg="add del mod">
          <ac:chgData name="Paul Easter" userId="6549cd31feb53bc1" providerId="LiveId" clId="{E19B617E-EE3F-4AAA-9381-36BBE1B8C7A2}" dt="2022-03-17T17:19:46.429" v="105745" actId="165"/>
          <ac:grpSpMkLst>
            <pc:docMk/>
            <pc:sldMk cId="937933799" sldId="913"/>
            <ac:grpSpMk id="39" creationId="{BE1670E9-7D68-474B-9CFF-A7B8FED5AF63}"/>
          </ac:grpSpMkLst>
        </pc:grpChg>
        <pc:cxnChg chg="add del mod topLvl">
          <ac:chgData name="Paul Easter" userId="6549cd31feb53bc1" providerId="LiveId" clId="{E19B617E-EE3F-4AAA-9381-36BBE1B8C7A2}" dt="2022-03-17T17:19:46.429" v="105745" actId="165"/>
          <ac:cxnSpMkLst>
            <pc:docMk/>
            <pc:sldMk cId="937933799" sldId="913"/>
            <ac:cxnSpMk id="3" creationId="{CA903B2F-7843-44E4-A30C-FE1EC094B3FF}"/>
          </ac:cxnSpMkLst>
        </pc:cxnChg>
      </pc:sldChg>
      <pc:sldChg chg="add del">
        <pc:chgData name="Paul Easter" userId="6549cd31feb53bc1" providerId="LiveId" clId="{E19B617E-EE3F-4AAA-9381-36BBE1B8C7A2}" dt="2022-03-17T17:19:57.545" v="105750" actId="2696"/>
        <pc:sldMkLst>
          <pc:docMk/>
          <pc:sldMk cId="1789464781" sldId="914"/>
        </pc:sldMkLst>
      </pc:sldChg>
      <pc:sldChg chg="addSp delSp modSp add mod ord">
        <pc:chgData name="Paul Easter" userId="6549cd31feb53bc1" providerId="LiveId" clId="{E19B617E-EE3F-4AAA-9381-36BBE1B8C7A2}" dt="2022-03-23T13:21:33.463" v="132401" actId="20577"/>
        <pc:sldMkLst>
          <pc:docMk/>
          <pc:sldMk cId="3374869135" sldId="914"/>
        </pc:sldMkLst>
        <pc:spChg chg="add mod topLvl">
          <ac:chgData name="Paul Easter" userId="6549cd31feb53bc1" providerId="LiveId" clId="{E19B617E-EE3F-4AAA-9381-36BBE1B8C7A2}" dt="2022-03-18T06:11:46.442" v="107655" actId="164"/>
          <ac:spMkLst>
            <pc:docMk/>
            <pc:sldMk cId="3374869135" sldId="914"/>
            <ac:spMk id="2" creationId="{B6FC86C3-7696-49CC-85E0-285257F0D7C9}"/>
          </ac:spMkLst>
        </pc:spChg>
        <pc:spChg chg="add del mod">
          <ac:chgData name="Paul Easter" userId="6549cd31feb53bc1" providerId="LiveId" clId="{E19B617E-EE3F-4AAA-9381-36BBE1B8C7A2}" dt="2022-03-17T17:34:15.297" v="105902" actId="478"/>
          <ac:spMkLst>
            <pc:docMk/>
            <pc:sldMk cId="3374869135" sldId="914"/>
            <ac:spMk id="4" creationId="{930E1555-9FEA-4480-B010-42EE3C085BBB}"/>
          </ac:spMkLst>
        </pc:spChg>
        <pc:spChg chg="add mod topLvl">
          <ac:chgData name="Paul Easter" userId="6549cd31feb53bc1" providerId="LiveId" clId="{E19B617E-EE3F-4AAA-9381-36BBE1B8C7A2}" dt="2022-03-18T06:11:46.442" v="107655" actId="164"/>
          <ac:spMkLst>
            <pc:docMk/>
            <pc:sldMk cId="3374869135" sldId="914"/>
            <ac:spMk id="5" creationId="{6500A07B-0D81-4D83-BADB-2E2EA00392B1}"/>
          </ac:spMkLst>
        </pc:spChg>
        <pc:spChg chg="mod">
          <ac:chgData name="Paul Easter" userId="6549cd31feb53bc1" providerId="LiveId" clId="{E19B617E-EE3F-4AAA-9381-36BBE1B8C7A2}" dt="2022-03-23T13:21:33.463" v="132401" actId="20577"/>
          <ac:spMkLst>
            <pc:docMk/>
            <pc:sldMk cId="3374869135" sldId="914"/>
            <ac:spMk id="7" creationId="{FCC82E8F-9C62-495F-A272-534CB9DB59B0}"/>
          </ac:spMkLst>
        </pc:spChg>
        <pc:spChg chg="mod">
          <ac:chgData name="Paul Easter" userId="6549cd31feb53bc1" providerId="LiveId" clId="{E19B617E-EE3F-4AAA-9381-36BBE1B8C7A2}" dt="2022-03-18T05:54:39.160" v="107536" actId="165"/>
          <ac:spMkLst>
            <pc:docMk/>
            <pc:sldMk cId="3374869135" sldId="914"/>
            <ac:spMk id="9" creationId="{D3C2EA7E-6135-49F4-A6A8-F5A1CB6007CD}"/>
          </ac:spMkLst>
        </pc:spChg>
        <pc:spChg chg="mod">
          <ac:chgData name="Paul Easter" userId="6549cd31feb53bc1" providerId="LiveId" clId="{E19B617E-EE3F-4AAA-9381-36BBE1B8C7A2}" dt="2022-03-18T05:57:45.898" v="107576" actId="1076"/>
          <ac:spMkLst>
            <pc:docMk/>
            <pc:sldMk cId="3374869135" sldId="914"/>
            <ac:spMk id="13" creationId="{00000000-0000-0000-0000-000000000000}"/>
          </ac:spMkLst>
        </pc:spChg>
        <pc:spChg chg="del mod topLvl">
          <ac:chgData name="Paul Easter" userId="6549cd31feb53bc1" providerId="LiveId" clId="{E19B617E-EE3F-4AAA-9381-36BBE1B8C7A2}" dt="2022-03-17T18:05:27.296" v="106315" actId="478"/>
          <ac:spMkLst>
            <pc:docMk/>
            <pc:sldMk cId="3374869135" sldId="914"/>
            <ac:spMk id="15" creationId="{1B23381A-FACE-4E6A-A3B1-03CCC31E5930}"/>
          </ac:spMkLst>
        </pc:spChg>
        <pc:spChg chg="mod">
          <ac:chgData name="Paul Easter" userId="6549cd31feb53bc1" providerId="LiveId" clId="{E19B617E-EE3F-4AAA-9381-36BBE1B8C7A2}" dt="2022-03-18T05:54:39.160" v="107536" actId="165"/>
          <ac:spMkLst>
            <pc:docMk/>
            <pc:sldMk cId="3374869135" sldId="914"/>
            <ac:spMk id="16" creationId="{1D058C7A-375E-4E81-9AE7-F0D6D57F5127}"/>
          </ac:spMkLst>
        </pc:spChg>
        <pc:spChg chg="mod">
          <ac:chgData name="Paul Easter" userId="6549cd31feb53bc1" providerId="LiveId" clId="{E19B617E-EE3F-4AAA-9381-36BBE1B8C7A2}" dt="2022-03-18T05:54:39.160" v="107536" actId="165"/>
          <ac:spMkLst>
            <pc:docMk/>
            <pc:sldMk cId="3374869135" sldId="914"/>
            <ac:spMk id="19" creationId="{F24C6465-4B83-4163-B10C-694F42E77F0F}"/>
          </ac:spMkLst>
        </pc:spChg>
        <pc:spChg chg="mod">
          <ac:chgData name="Paul Easter" userId="6549cd31feb53bc1" providerId="LiveId" clId="{E19B617E-EE3F-4AAA-9381-36BBE1B8C7A2}" dt="2022-03-18T05:54:39.160" v="107536" actId="165"/>
          <ac:spMkLst>
            <pc:docMk/>
            <pc:sldMk cId="3374869135" sldId="914"/>
            <ac:spMk id="20" creationId="{0322E4F8-45B5-45DF-A53D-6410788820C0}"/>
          </ac:spMkLst>
        </pc:spChg>
        <pc:spChg chg="mod">
          <ac:chgData name="Paul Easter" userId="6549cd31feb53bc1" providerId="LiveId" clId="{E19B617E-EE3F-4AAA-9381-36BBE1B8C7A2}" dt="2022-03-18T05:54:39.160" v="107536" actId="165"/>
          <ac:spMkLst>
            <pc:docMk/>
            <pc:sldMk cId="3374869135" sldId="914"/>
            <ac:spMk id="21" creationId="{98EDAA5B-399B-4500-8939-7583EB99FCCD}"/>
          </ac:spMkLst>
        </pc:spChg>
        <pc:spChg chg="mod">
          <ac:chgData name="Paul Easter" userId="6549cd31feb53bc1" providerId="LiveId" clId="{E19B617E-EE3F-4AAA-9381-36BBE1B8C7A2}" dt="2022-03-18T05:54:39.160" v="107536" actId="165"/>
          <ac:spMkLst>
            <pc:docMk/>
            <pc:sldMk cId="3374869135" sldId="914"/>
            <ac:spMk id="22" creationId="{9D2A4255-BAAF-42EB-8EAF-E53385BFA479}"/>
          </ac:spMkLst>
        </pc:spChg>
        <pc:spChg chg="mod">
          <ac:chgData name="Paul Easter" userId="6549cd31feb53bc1" providerId="LiveId" clId="{E19B617E-EE3F-4AAA-9381-36BBE1B8C7A2}" dt="2022-03-18T05:54:39.160" v="107536" actId="165"/>
          <ac:spMkLst>
            <pc:docMk/>
            <pc:sldMk cId="3374869135" sldId="914"/>
            <ac:spMk id="23" creationId="{8DDA9ACA-947D-4042-93B2-6CE5BD1D75A3}"/>
          </ac:spMkLst>
        </pc:spChg>
        <pc:spChg chg="add mod topLvl">
          <ac:chgData name="Paul Easter" userId="6549cd31feb53bc1" providerId="LiveId" clId="{E19B617E-EE3F-4AAA-9381-36BBE1B8C7A2}" dt="2022-03-18T06:11:46.442" v="107655" actId="164"/>
          <ac:spMkLst>
            <pc:docMk/>
            <pc:sldMk cId="3374869135" sldId="914"/>
            <ac:spMk id="24" creationId="{502794DF-DFA6-452C-B07C-BEAF8827F50D}"/>
          </ac:spMkLst>
        </pc:spChg>
        <pc:spChg chg="add del mod">
          <ac:chgData name="Paul Easter" userId="6549cd31feb53bc1" providerId="LiveId" clId="{E19B617E-EE3F-4AAA-9381-36BBE1B8C7A2}" dt="2022-03-17T17:26:23.862" v="105818"/>
          <ac:spMkLst>
            <pc:docMk/>
            <pc:sldMk cId="3374869135" sldId="914"/>
            <ac:spMk id="25" creationId="{75A29A8F-7712-492A-8B85-03A39B65BEB2}"/>
          </ac:spMkLst>
        </pc:spChg>
        <pc:spChg chg="add mod topLvl">
          <ac:chgData name="Paul Easter" userId="6549cd31feb53bc1" providerId="LiveId" clId="{E19B617E-EE3F-4AAA-9381-36BBE1B8C7A2}" dt="2022-03-18T06:11:46.442" v="107655" actId="164"/>
          <ac:spMkLst>
            <pc:docMk/>
            <pc:sldMk cId="3374869135" sldId="914"/>
            <ac:spMk id="26" creationId="{B8EC30FA-9A2E-43BF-9D15-2A69BBB5BE80}"/>
          </ac:spMkLst>
        </pc:spChg>
        <pc:spChg chg="add mod topLvl">
          <ac:chgData name="Paul Easter" userId="6549cd31feb53bc1" providerId="LiveId" clId="{E19B617E-EE3F-4AAA-9381-36BBE1B8C7A2}" dt="2022-03-18T06:11:46.442" v="107655" actId="164"/>
          <ac:spMkLst>
            <pc:docMk/>
            <pc:sldMk cId="3374869135" sldId="914"/>
            <ac:spMk id="27" creationId="{4885119E-3109-427A-ABFB-6B7A389A8ABB}"/>
          </ac:spMkLst>
        </pc:spChg>
        <pc:spChg chg="add mod topLvl">
          <ac:chgData name="Paul Easter" userId="6549cd31feb53bc1" providerId="LiveId" clId="{E19B617E-EE3F-4AAA-9381-36BBE1B8C7A2}" dt="2022-03-18T06:11:46.442" v="107655" actId="164"/>
          <ac:spMkLst>
            <pc:docMk/>
            <pc:sldMk cId="3374869135" sldId="914"/>
            <ac:spMk id="28" creationId="{CAA2A921-3D04-4E56-ABFB-609B67882C0F}"/>
          </ac:spMkLst>
        </pc:spChg>
        <pc:spChg chg="add mod topLvl">
          <ac:chgData name="Paul Easter" userId="6549cd31feb53bc1" providerId="LiveId" clId="{E19B617E-EE3F-4AAA-9381-36BBE1B8C7A2}" dt="2022-03-18T06:11:46.442" v="107655" actId="164"/>
          <ac:spMkLst>
            <pc:docMk/>
            <pc:sldMk cId="3374869135" sldId="914"/>
            <ac:spMk id="29" creationId="{570AFB2D-9DF3-41C0-A6E3-9EC8FDCF416F}"/>
          </ac:spMkLst>
        </pc:spChg>
        <pc:spChg chg="add del mod">
          <ac:chgData name="Paul Easter" userId="6549cd31feb53bc1" providerId="LiveId" clId="{E19B617E-EE3F-4AAA-9381-36BBE1B8C7A2}" dt="2022-03-17T17:48:36.497" v="106081" actId="478"/>
          <ac:spMkLst>
            <pc:docMk/>
            <pc:sldMk cId="3374869135" sldId="914"/>
            <ac:spMk id="30" creationId="{0E66B4AC-79B4-43AA-AE57-216AB71FAF7E}"/>
          </ac:spMkLst>
        </pc:spChg>
        <pc:spChg chg="add mod topLvl">
          <ac:chgData name="Paul Easter" userId="6549cd31feb53bc1" providerId="LiveId" clId="{E19B617E-EE3F-4AAA-9381-36BBE1B8C7A2}" dt="2022-03-18T06:11:46.442" v="107655" actId="164"/>
          <ac:spMkLst>
            <pc:docMk/>
            <pc:sldMk cId="3374869135" sldId="914"/>
            <ac:spMk id="31" creationId="{889FACDD-F04F-482A-8F9F-C5ADB055A842}"/>
          </ac:spMkLst>
        </pc:spChg>
        <pc:spChg chg="add mod topLvl">
          <ac:chgData name="Paul Easter" userId="6549cd31feb53bc1" providerId="LiveId" clId="{E19B617E-EE3F-4AAA-9381-36BBE1B8C7A2}" dt="2022-03-18T06:11:46.442" v="107655" actId="164"/>
          <ac:spMkLst>
            <pc:docMk/>
            <pc:sldMk cId="3374869135" sldId="914"/>
            <ac:spMk id="32" creationId="{D3898631-F8D5-4455-A96A-BBB98F7E3B2B}"/>
          </ac:spMkLst>
        </pc:spChg>
        <pc:spChg chg="add mod topLvl">
          <ac:chgData name="Paul Easter" userId="6549cd31feb53bc1" providerId="LiveId" clId="{E19B617E-EE3F-4AAA-9381-36BBE1B8C7A2}" dt="2022-03-18T06:11:46.442" v="107655" actId="164"/>
          <ac:spMkLst>
            <pc:docMk/>
            <pc:sldMk cId="3374869135" sldId="914"/>
            <ac:spMk id="33" creationId="{39193014-A84A-46FD-907D-048B475D4700}"/>
          </ac:spMkLst>
        </pc:spChg>
        <pc:spChg chg="add mod topLvl">
          <ac:chgData name="Paul Easter" userId="6549cd31feb53bc1" providerId="LiveId" clId="{E19B617E-EE3F-4AAA-9381-36BBE1B8C7A2}" dt="2022-03-18T06:11:46.442" v="107655" actId="164"/>
          <ac:spMkLst>
            <pc:docMk/>
            <pc:sldMk cId="3374869135" sldId="914"/>
            <ac:spMk id="34" creationId="{66AC4F22-6F40-44EA-B6F2-B9A2B69B92A1}"/>
          </ac:spMkLst>
        </pc:spChg>
        <pc:spChg chg="add mod topLvl">
          <ac:chgData name="Paul Easter" userId="6549cd31feb53bc1" providerId="LiveId" clId="{E19B617E-EE3F-4AAA-9381-36BBE1B8C7A2}" dt="2022-03-18T06:11:46.442" v="107655" actId="164"/>
          <ac:spMkLst>
            <pc:docMk/>
            <pc:sldMk cId="3374869135" sldId="914"/>
            <ac:spMk id="35" creationId="{0C1DEBC2-D507-4F48-B9FE-13D171E6B487}"/>
          </ac:spMkLst>
        </pc:spChg>
        <pc:spChg chg="del mod topLvl">
          <ac:chgData name="Paul Easter" userId="6549cd31feb53bc1" providerId="LiveId" clId="{E19B617E-EE3F-4AAA-9381-36BBE1B8C7A2}" dt="2022-03-17T17:20:07.662" v="105753" actId="478"/>
          <ac:spMkLst>
            <pc:docMk/>
            <pc:sldMk cId="3374869135" sldId="914"/>
            <ac:spMk id="36" creationId="{06B1DF14-2E37-4628-B223-1AD2DD8630EE}"/>
          </ac:spMkLst>
        </pc:spChg>
        <pc:spChg chg="del mod topLvl">
          <ac:chgData name="Paul Easter" userId="6549cd31feb53bc1" providerId="LiveId" clId="{E19B617E-EE3F-4AAA-9381-36BBE1B8C7A2}" dt="2022-03-17T18:06:05.758" v="106318" actId="478"/>
          <ac:spMkLst>
            <pc:docMk/>
            <pc:sldMk cId="3374869135" sldId="914"/>
            <ac:spMk id="37" creationId="{17EBEE2A-B9D3-486E-8B65-40911EDEAFCA}"/>
          </ac:spMkLst>
        </pc:spChg>
        <pc:spChg chg="del mod topLvl">
          <ac:chgData name="Paul Easter" userId="6549cd31feb53bc1" providerId="LiveId" clId="{E19B617E-EE3F-4AAA-9381-36BBE1B8C7A2}" dt="2022-03-17T17:20:24.558" v="105758" actId="478"/>
          <ac:spMkLst>
            <pc:docMk/>
            <pc:sldMk cId="3374869135" sldId="914"/>
            <ac:spMk id="38" creationId="{C11A19BF-98B9-4C2D-9B9D-ACEAB26646DD}"/>
          </ac:spMkLst>
        </pc:spChg>
        <pc:spChg chg="add mod topLvl">
          <ac:chgData name="Paul Easter" userId="6549cd31feb53bc1" providerId="LiveId" clId="{E19B617E-EE3F-4AAA-9381-36BBE1B8C7A2}" dt="2022-03-18T06:11:46.442" v="107655" actId="164"/>
          <ac:spMkLst>
            <pc:docMk/>
            <pc:sldMk cId="3374869135" sldId="914"/>
            <ac:spMk id="40" creationId="{AB8786AE-FB8A-46C2-A31F-5D8BF1B9BD42}"/>
          </ac:spMkLst>
        </pc:spChg>
        <pc:spChg chg="add mod topLvl">
          <ac:chgData name="Paul Easter" userId="6549cd31feb53bc1" providerId="LiveId" clId="{E19B617E-EE3F-4AAA-9381-36BBE1B8C7A2}" dt="2022-03-18T06:11:46.442" v="107655" actId="164"/>
          <ac:spMkLst>
            <pc:docMk/>
            <pc:sldMk cId="3374869135" sldId="914"/>
            <ac:spMk id="41" creationId="{B1F55B0E-DB9E-45CD-B428-DBE2FD038D91}"/>
          </ac:spMkLst>
        </pc:spChg>
        <pc:spChg chg="add mod topLvl">
          <ac:chgData name="Paul Easter" userId="6549cd31feb53bc1" providerId="LiveId" clId="{E19B617E-EE3F-4AAA-9381-36BBE1B8C7A2}" dt="2022-03-18T06:11:46.442" v="107655" actId="164"/>
          <ac:spMkLst>
            <pc:docMk/>
            <pc:sldMk cId="3374869135" sldId="914"/>
            <ac:spMk id="42" creationId="{662610FF-D374-47D1-B1CC-B88BEEE69212}"/>
          </ac:spMkLst>
        </pc:spChg>
        <pc:spChg chg="add mod topLvl">
          <ac:chgData name="Paul Easter" userId="6549cd31feb53bc1" providerId="LiveId" clId="{E19B617E-EE3F-4AAA-9381-36BBE1B8C7A2}" dt="2022-03-18T06:11:46.442" v="107655" actId="164"/>
          <ac:spMkLst>
            <pc:docMk/>
            <pc:sldMk cId="3374869135" sldId="914"/>
            <ac:spMk id="43" creationId="{15C93D7C-8C38-4B16-98B8-7D8708FF29A6}"/>
          </ac:spMkLst>
        </pc:spChg>
        <pc:spChg chg="add mod topLvl">
          <ac:chgData name="Paul Easter" userId="6549cd31feb53bc1" providerId="LiveId" clId="{E19B617E-EE3F-4AAA-9381-36BBE1B8C7A2}" dt="2022-03-18T06:11:46.442" v="107655" actId="164"/>
          <ac:spMkLst>
            <pc:docMk/>
            <pc:sldMk cId="3374869135" sldId="914"/>
            <ac:spMk id="44" creationId="{4630E45A-DC23-4248-8D06-CD2CC374C961}"/>
          </ac:spMkLst>
        </pc:spChg>
        <pc:spChg chg="add mod topLvl">
          <ac:chgData name="Paul Easter" userId="6549cd31feb53bc1" providerId="LiveId" clId="{E19B617E-EE3F-4AAA-9381-36BBE1B8C7A2}" dt="2022-03-18T06:11:46.442" v="107655" actId="164"/>
          <ac:spMkLst>
            <pc:docMk/>
            <pc:sldMk cId="3374869135" sldId="914"/>
            <ac:spMk id="45" creationId="{EA611B4B-248A-40BC-AF2F-DA9F02E9A126}"/>
          </ac:spMkLst>
        </pc:spChg>
        <pc:spChg chg="add del mod">
          <ac:chgData name="Paul Easter" userId="6549cd31feb53bc1" providerId="LiveId" clId="{E19B617E-EE3F-4AAA-9381-36BBE1B8C7A2}" dt="2022-03-17T17:45:46.596" v="106056"/>
          <ac:spMkLst>
            <pc:docMk/>
            <pc:sldMk cId="3374869135" sldId="914"/>
            <ac:spMk id="46" creationId="{5859FFDF-D876-47F0-9252-A80689B25890}"/>
          </ac:spMkLst>
        </pc:spChg>
        <pc:spChg chg="add mod topLvl">
          <ac:chgData name="Paul Easter" userId="6549cd31feb53bc1" providerId="LiveId" clId="{E19B617E-EE3F-4AAA-9381-36BBE1B8C7A2}" dt="2022-03-18T06:11:46.442" v="107655" actId="164"/>
          <ac:spMkLst>
            <pc:docMk/>
            <pc:sldMk cId="3374869135" sldId="914"/>
            <ac:spMk id="47" creationId="{6B634854-6527-4A86-96A8-500D57388611}"/>
          </ac:spMkLst>
        </pc:spChg>
        <pc:spChg chg="add mod topLvl">
          <ac:chgData name="Paul Easter" userId="6549cd31feb53bc1" providerId="LiveId" clId="{E19B617E-EE3F-4AAA-9381-36BBE1B8C7A2}" dt="2022-03-18T06:11:46.442" v="107655" actId="164"/>
          <ac:spMkLst>
            <pc:docMk/>
            <pc:sldMk cId="3374869135" sldId="914"/>
            <ac:spMk id="48" creationId="{BE905CCF-D082-4587-9055-49B52E2185DF}"/>
          </ac:spMkLst>
        </pc:spChg>
        <pc:spChg chg="add mod topLvl">
          <ac:chgData name="Paul Easter" userId="6549cd31feb53bc1" providerId="LiveId" clId="{E19B617E-EE3F-4AAA-9381-36BBE1B8C7A2}" dt="2022-03-18T06:11:46.442" v="107655" actId="164"/>
          <ac:spMkLst>
            <pc:docMk/>
            <pc:sldMk cId="3374869135" sldId="914"/>
            <ac:spMk id="49" creationId="{CE8AB834-AC03-4AF0-9BF9-BEFF3924D814}"/>
          </ac:spMkLst>
        </pc:spChg>
        <pc:spChg chg="add mod topLvl">
          <ac:chgData name="Paul Easter" userId="6549cd31feb53bc1" providerId="LiveId" clId="{E19B617E-EE3F-4AAA-9381-36BBE1B8C7A2}" dt="2022-03-18T06:11:46.442" v="107655" actId="164"/>
          <ac:spMkLst>
            <pc:docMk/>
            <pc:sldMk cId="3374869135" sldId="914"/>
            <ac:spMk id="50" creationId="{A325ACF9-E198-43D2-A43B-E0D499D50727}"/>
          </ac:spMkLst>
        </pc:spChg>
        <pc:spChg chg="add mod topLvl">
          <ac:chgData name="Paul Easter" userId="6549cd31feb53bc1" providerId="LiveId" clId="{E19B617E-EE3F-4AAA-9381-36BBE1B8C7A2}" dt="2022-03-18T06:11:46.442" v="107655" actId="164"/>
          <ac:spMkLst>
            <pc:docMk/>
            <pc:sldMk cId="3374869135" sldId="914"/>
            <ac:spMk id="51" creationId="{A7127AD7-1E94-45F4-8D35-CF1459B0C3CC}"/>
          </ac:spMkLst>
        </pc:spChg>
        <pc:spChg chg="add mod topLvl">
          <ac:chgData name="Paul Easter" userId="6549cd31feb53bc1" providerId="LiveId" clId="{E19B617E-EE3F-4AAA-9381-36BBE1B8C7A2}" dt="2022-03-18T06:11:46.442" v="107655" actId="164"/>
          <ac:spMkLst>
            <pc:docMk/>
            <pc:sldMk cId="3374869135" sldId="914"/>
            <ac:spMk id="52" creationId="{0BCA352F-908E-48B7-A54C-241C92D7B1D6}"/>
          </ac:spMkLst>
        </pc:spChg>
        <pc:spChg chg="add mod topLvl">
          <ac:chgData name="Paul Easter" userId="6549cd31feb53bc1" providerId="LiveId" clId="{E19B617E-EE3F-4AAA-9381-36BBE1B8C7A2}" dt="2022-03-18T06:11:46.442" v="107655" actId="164"/>
          <ac:spMkLst>
            <pc:docMk/>
            <pc:sldMk cId="3374869135" sldId="914"/>
            <ac:spMk id="53" creationId="{3A73EE33-C2B4-4D0C-A149-1F8D260AA1E3}"/>
          </ac:spMkLst>
        </pc:spChg>
        <pc:spChg chg="add mod topLvl">
          <ac:chgData name="Paul Easter" userId="6549cd31feb53bc1" providerId="LiveId" clId="{E19B617E-EE3F-4AAA-9381-36BBE1B8C7A2}" dt="2022-03-18T06:11:46.442" v="107655" actId="164"/>
          <ac:spMkLst>
            <pc:docMk/>
            <pc:sldMk cId="3374869135" sldId="914"/>
            <ac:spMk id="54" creationId="{826527F6-240A-412E-BF99-84ADBADD37B6}"/>
          </ac:spMkLst>
        </pc:spChg>
        <pc:spChg chg="add mod topLvl">
          <ac:chgData name="Paul Easter" userId="6549cd31feb53bc1" providerId="LiveId" clId="{E19B617E-EE3F-4AAA-9381-36BBE1B8C7A2}" dt="2022-03-18T06:11:46.442" v="107655" actId="164"/>
          <ac:spMkLst>
            <pc:docMk/>
            <pc:sldMk cId="3374869135" sldId="914"/>
            <ac:spMk id="55" creationId="{3C1E0002-9915-4DEF-8C43-8B3EC93B2FA0}"/>
          </ac:spMkLst>
        </pc:spChg>
        <pc:spChg chg="add mod topLvl">
          <ac:chgData name="Paul Easter" userId="6549cd31feb53bc1" providerId="LiveId" clId="{E19B617E-EE3F-4AAA-9381-36BBE1B8C7A2}" dt="2022-03-18T06:11:46.442" v="107655" actId="164"/>
          <ac:spMkLst>
            <pc:docMk/>
            <pc:sldMk cId="3374869135" sldId="914"/>
            <ac:spMk id="56" creationId="{14361193-9054-49A8-9E65-176E71E42DFF}"/>
          </ac:spMkLst>
        </pc:spChg>
        <pc:spChg chg="add mod topLvl">
          <ac:chgData name="Paul Easter" userId="6549cd31feb53bc1" providerId="LiveId" clId="{E19B617E-EE3F-4AAA-9381-36BBE1B8C7A2}" dt="2022-03-18T06:11:46.442" v="107655" actId="164"/>
          <ac:spMkLst>
            <pc:docMk/>
            <pc:sldMk cId="3374869135" sldId="914"/>
            <ac:spMk id="57" creationId="{933DFE53-2372-479F-AFAA-8908CC6C3C69}"/>
          </ac:spMkLst>
        </pc:spChg>
        <pc:spChg chg="add mod topLvl">
          <ac:chgData name="Paul Easter" userId="6549cd31feb53bc1" providerId="LiveId" clId="{E19B617E-EE3F-4AAA-9381-36BBE1B8C7A2}" dt="2022-03-18T06:11:46.442" v="107655" actId="164"/>
          <ac:spMkLst>
            <pc:docMk/>
            <pc:sldMk cId="3374869135" sldId="914"/>
            <ac:spMk id="58" creationId="{65F055FC-ECD6-4285-997C-A13E438DB83B}"/>
          </ac:spMkLst>
        </pc:spChg>
        <pc:spChg chg="add mod topLvl">
          <ac:chgData name="Paul Easter" userId="6549cd31feb53bc1" providerId="LiveId" clId="{E19B617E-EE3F-4AAA-9381-36BBE1B8C7A2}" dt="2022-03-18T06:11:46.442" v="107655" actId="164"/>
          <ac:spMkLst>
            <pc:docMk/>
            <pc:sldMk cId="3374869135" sldId="914"/>
            <ac:spMk id="59" creationId="{B40DE7C7-17D0-4CD3-876B-BCA45FC140D1}"/>
          </ac:spMkLst>
        </pc:spChg>
        <pc:spChg chg="add mod topLvl">
          <ac:chgData name="Paul Easter" userId="6549cd31feb53bc1" providerId="LiveId" clId="{E19B617E-EE3F-4AAA-9381-36BBE1B8C7A2}" dt="2022-03-18T06:11:46.442" v="107655" actId="164"/>
          <ac:spMkLst>
            <pc:docMk/>
            <pc:sldMk cId="3374869135" sldId="914"/>
            <ac:spMk id="60" creationId="{1644D4E5-C7BB-4286-81A9-D42ABE980CCD}"/>
          </ac:spMkLst>
        </pc:spChg>
        <pc:spChg chg="add mod topLvl">
          <ac:chgData name="Paul Easter" userId="6549cd31feb53bc1" providerId="LiveId" clId="{E19B617E-EE3F-4AAA-9381-36BBE1B8C7A2}" dt="2022-03-18T06:11:46.442" v="107655" actId="164"/>
          <ac:spMkLst>
            <pc:docMk/>
            <pc:sldMk cId="3374869135" sldId="914"/>
            <ac:spMk id="61" creationId="{E3E4F718-C565-4542-9B69-52FEACA4C82C}"/>
          </ac:spMkLst>
        </pc:spChg>
        <pc:spChg chg="add mod topLvl">
          <ac:chgData name="Paul Easter" userId="6549cd31feb53bc1" providerId="LiveId" clId="{E19B617E-EE3F-4AAA-9381-36BBE1B8C7A2}" dt="2022-03-18T06:11:46.442" v="107655" actId="164"/>
          <ac:spMkLst>
            <pc:docMk/>
            <pc:sldMk cId="3374869135" sldId="914"/>
            <ac:spMk id="62" creationId="{59139462-2E44-47F9-980D-5A2F322C2D9C}"/>
          </ac:spMkLst>
        </pc:spChg>
        <pc:spChg chg="add mod topLvl">
          <ac:chgData name="Paul Easter" userId="6549cd31feb53bc1" providerId="LiveId" clId="{E19B617E-EE3F-4AAA-9381-36BBE1B8C7A2}" dt="2022-03-18T06:11:46.442" v="107655" actId="164"/>
          <ac:spMkLst>
            <pc:docMk/>
            <pc:sldMk cId="3374869135" sldId="914"/>
            <ac:spMk id="63" creationId="{5DFC9AD5-09EC-4479-92FC-763AA3DD5161}"/>
          </ac:spMkLst>
        </pc:spChg>
        <pc:spChg chg="add mod topLvl">
          <ac:chgData name="Paul Easter" userId="6549cd31feb53bc1" providerId="LiveId" clId="{E19B617E-EE3F-4AAA-9381-36BBE1B8C7A2}" dt="2022-03-18T06:11:46.442" v="107655" actId="164"/>
          <ac:spMkLst>
            <pc:docMk/>
            <pc:sldMk cId="3374869135" sldId="914"/>
            <ac:spMk id="64" creationId="{FF843CA2-7DB0-4BD6-AF61-F0D8AA050DF9}"/>
          </ac:spMkLst>
        </pc:spChg>
        <pc:spChg chg="add mod topLvl">
          <ac:chgData name="Paul Easter" userId="6549cd31feb53bc1" providerId="LiveId" clId="{E19B617E-EE3F-4AAA-9381-36BBE1B8C7A2}" dt="2022-03-18T06:11:46.442" v="107655" actId="164"/>
          <ac:spMkLst>
            <pc:docMk/>
            <pc:sldMk cId="3374869135" sldId="914"/>
            <ac:spMk id="65" creationId="{C6FBACA7-5FC8-488D-8720-BC5FFDB189FE}"/>
          </ac:spMkLst>
        </pc:spChg>
        <pc:spChg chg="add mod topLvl">
          <ac:chgData name="Paul Easter" userId="6549cd31feb53bc1" providerId="LiveId" clId="{E19B617E-EE3F-4AAA-9381-36BBE1B8C7A2}" dt="2022-03-19T05:46:12.022" v="126802" actId="688"/>
          <ac:spMkLst>
            <pc:docMk/>
            <pc:sldMk cId="3374869135" sldId="914"/>
            <ac:spMk id="66" creationId="{310E9AD8-F402-4244-803A-A4916A3D5100}"/>
          </ac:spMkLst>
        </pc:spChg>
        <pc:spChg chg="add mod topLvl">
          <ac:chgData name="Paul Easter" userId="6549cd31feb53bc1" providerId="LiveId" clId="{E19B617E-EE3F-4AAA-9381-36BBE1B8C7A2}" dt="2022-03-18T06:11:46.442" v="107655" actId="164"/>
          <ac:spMkLst>
            <pc:docMk/>
            <pc:sldMk cId="3374869135" sldId="914"/>
            <ac:spMk id="67" creationId="{3F8ED208-1632-4A50-86EE-E7B44DBE32E7}"/>
          </ac:spMkLst>
        </pc:spChg>
        <pc:spChg chg="add mod topLvl">
          <ac:chgData name="Paul Easter" userId="6549cd31feb53bc1" providerId="LiveId" clId="{E19B617E-EE3F-4AAA-9381-36BBE1B8C7A2}" dt="2022-03-18T06:11:46.442" v="107655" actId="164"/>
          <ac:spMkLst>
            <pc:docMk/>
            <pc:sldMk cId="3374869135" sldId="914"/>
            <ac:spMk id="68" creationId="{5DE8814F-3F93-4633-A3FF-13E9079EE008}"/>
          </ac:spMkLst>
        </pc:spChg>
        <pc:spChg chg="add mod topLvl">
          <ac:chgData name="Paul Easter" userId="6549cd31feb53bc1" providerId="LiveId" clId="{E19B617E-EE3F-4AAA-9381-36BBE1B8C7A2}" dt="2022-03-18T06:11:46.442" v="107655" actId="164"/>
          <ac:spMkLst>
            <pc:docMk/>
            <pc:sldMk cId="3374869135" sldId="914"/>
            <ac:spMk id="69" creationId="{98F0303E-6F01-49CB-9FB6-E6061D195E94}"/>
          </ac:spMkLst>
        </pc:spChg>
        <pc:spChg chg="add mod topLvl">
          <ac:chgData name="Paul Easter" userId="6549cd31feb53bc1" providerId="LiveId" clId="{E19B617E-EE3F-4AAA-9381-36BBE1B8C7A2}" dt="2022-03-18T06:11:46.442" v="107655" actId="164"/>
          <ac:spMkLst>
            <pc:docMk/>
            <pc:sldMk cId="3374869135" sldId="914"/>
            <ac:spMk id="70" creationId="{313707F8-5498-43A2-A424-F03ABB7A9DAD}"/>
          </ac:spMkLst>
        </pc:spChg>
        <pc:spChg chg="add mod topLvl">
          <ac:chgData name="Paul Easter" userId="6549cd31feb53bc1" providerId="LiveId" clId="{E19B617E-EE3F-4AAA-9381-36BBE1B8C7A2}" dt="2022-03-18T06:11:46.442" v="107655" actId="164"/>
          <ac:spMkLst>
            <pc:docMk/>
            <pc:sldMk cId="3374869135" sldId="914"/>
            <ac:spMk id="71" creationId="{29FDFA62-D519-4472-9AD9-658AF4F93072}"/>
          </ac:spMkLst>
        </pc:spChg>
        <pc:spChg chg="add mod topLvl">
          <ac:chgData name="Paul Easter" userId="6549cd31feb53bc1" providerId="LiveId" clId="{E19B617E-EE3F-4AAA-9381-36BBE1B8C7A2}" dt="2022-03-18T06:11:46.442" v="107655" actId="164"/>
          <ac:spMkLst>
            <pc:docMk/>
            <pc:sldMk cId="3374869135" sldId="914"/>
            <ac:spMk id="72" creationId="{7C9ABAEE-0603-46E0-8986-7C8C44D97F15}"/>
          </ac:spMkLst>
        </pc:spChg>
        <pc:spChg chg="add mod topLvl">
          <ac:chgData name="Paul Easter" userId="6549cd31feb53bc1" providerId="LiveId" clId="{E19B617E-EE3F-4AAA-9381-36BBE1B8C7A2}" dt="2022-03-18T06:11:46.442" v="107655" actId="164"/>
          <ac:spMkLst>
            <pc:docMk/>
            <pc:sldMk cId="3374869135" sldId="914"/>
            <ac:spMk id="73" creationId="{654D2D91-D4CD-4CD8-AA6D-3952D4913AE9}"/>
          </ac:spMkLst>
        </pc:spChg>
        <pc:spChg chg="add mod topLvl">
          <ac:chgData name="Paul Easter" userId="6549cd31feb53bc1" providerId="LiveId" clId="{E19B617E-EE3F-4AAA-9381-36BBE1B8C7A2}" dt="2022-03-18T06:11:46.442" v="107655" actId="164"/>
          <ac:spMkLst>
            <pc:docMk/>
            <pc:sldMk cId="3374869135" sldId="914"/>
            <ac:spMk id="74" creationId="{5B929DBC-AB49-4B11-A213-DD26DB76CFF6}"/>
          </ac:spMkLst>
        </pc:spChg>
        <pc:spChg chg="add mod topLvl">
          <ac:chgData name="Paul Easter" userId="6549cd31feb53bc1" providerId="LiveId" clId="{E19B617E-EE3F-4AAA-9381-36BBE1B8C7A2}" dt="2022-03-18T06:11:46.442" v="107655" actId="164"/>
          <ac:spMkLst>
            <pc:docMk/>
            <pc:sldMk cId="3374869135" sldId="914"/>
            <ac:spMk id="75" creationId="{E8AC6069-0A08-42D5-A5AF-ACEE9478722C}"/>
          </ac:spMkLst>
        </pc:spChg>
        <pc:spChg chg="add mod topLvl">
          <ac:chgData name="Paul Easter" userId="6549cd31feb53bc1" providerId="LiveId" clId="{E19B617E-EE3F-4AAA-9381-36BBE1B8C7A2}" dt="2022-03-18T06:11:46.442" v="107655" actId="164"/>
          <ac:spMkLst>
            <pc:docMk/>
            <pc:sldMk cId="3374869135" sldId="914"/>
            <ac:spMk id="76" creationId="{8EEE0F6F-3514-498E-9B56-684A851E7944}"/>
          </ac:spMkLst>
        </pc:spChg>
        <pc:spChg chg="add mod topLvl">
          <ac:chgData name="Paul Easter" userId="6549cd31feb53bc1" providerId="LiveId" clId="{E19B617E-EE3F-4AAA-9381-36BBE1B8C7A2}" dt="2022-03-18T06:11:46.442" v="107655" actId="164"/>
          <ac:spMkLst>
            <pc:docMk/>
            <pc:sldMk cId="3374869135" sldId="914"/>
            <ac:spMk id="77" creationId="{F3AC749F-0306-4932-BC04-C3089912084E}"/>
          </ac:spMkLst>
        </pc:spChg>
        <pc:spChg chg="add mod topLvl">
          <ac:chgData name="Paul Easter" userId="6549cd31feb53bc1" providerId="LiveId" clId="{E19B617E-EE3F-4AAA-9381-36BBE1B8C7A2}" dt="2022-03-18T06:11:46.442" v="107655" actId="164"/>
          <ac:spMkLst>
            <pc:docMk/>
            <pc:sldMk cId="3374869135" sldId="914"/>
            <ac:spMk id="78" creationId="{A9939E69-EFED-4EFE-A0E1-0C92FAB502E7}"/>
          </ac:spMkLst>
        </pc:spChg>
        <pc:spChg chg="add mod topLvl">
          <ac:chgData name="Paul Easter" userId="6549cd31feb53bc1" providerId="LiveId" clId="{E19B617E-EE3F-4AAA-9381-36BBE1B8C7A2}" dt="2022-03-18T06:11:46.442" v="107655" actId="164"/>
          <ac:spMkLst>
            <pc:docMk/>
            <pc:sldMk cId="3374869135" sldId="914"/>
            <ac:spMk id="79" creationId="{E3692419-055B-4306-9987-88A334E5BF79}"/>
          </ac:spMkLst>
        </pc:spChg>
        <pc:spChg chg="add mod topLvl">
          <ac:chgData name="Paul Easter" userId="6549cd31feb53bc1" providerId="LiveId" clId="{E19B617E-EE3F-4AAA-9381-36BBE1B8C7A2}" dt="2022-03-18T06:11:46.442" v="107655" actId="164"/>
          <ac:spMkLst>
            <pc:docMk/>
            <pc:sldMk cId="3374869135" sldId="914"/>
            <ac:spMk id="80" creationId="{9E936CE4-7F1A-430F-918E-58CDA3DDF7C6}"/>
          </ac:spMkLst>
        </pc:spChg>
        <pc:spChg chg="add mod topLvl">
          <ac:chgData name="Paul Easter" userId="6549cd31feb53bc1" providerId="LiveId" clId="{E19B617E-EE3F-4AAA-9381-36BBE1B8C7A2}" dt="2022-03-18T06:11:46.442" v="107655" actId="164"/>
          <ac:spMkLst>
            <pc:docMk/>
            <pc:sldMk cId="3374869135" sldId="914"/>
            <ac:spMk id="81" creationId="{2084110A-CD29-4F9D-A77F-CC22F742BBFD}"/>
          </ac:spMkLst>
        </pc:spChg>
        <pc:spChg chg="add mod topLvl">
          <ac:chgData name="Paul Easter" userId="6549cd31feb53bc1" providerId="LiveId" clId="{E19B617E-EE3F-4AAA-9381-36BBE1B8C7A2}" dt="2022-03-18T06:11:46.442" v="107655" actId="164"/>
          <ac:spMkLst>
            <pc:docMk/>
            <pc:sldMk cId="3374869135" sldId="914"/>
            <ac:spMk id="82" creationId="{274394F4-70E4-4AF1-B80F-35DCE179883D}"/>
          </ac:spMkLst>
        </pc:spChg>
        <pc:spChg chg="add del mod topLvl">
          <ac:chgData name="Paul Easter" userId="6549cd31feb53bc1" providerId="LiveId" clId="{E19B617E-EE3F-4AAA-9381-36BBE1B8C7A2}" dt="2022-03-18T06:11:46.442" v="107655" actId="164"/>
          <ac:spMkLst>
            <pc:docMk/>
            <pc:sldMk cId="3374869135" sldId="914"/>
            <ac:spMk id="83" creationId="{DD14BBCA-FAC6-4EF7-84EB-CA0F906BD9C1}"/>
          </ac:spMkLst>
        </pc:spChg>
        <pc:spChg chg="add mod topLvl">
          <ac:chgData name="Paul Easter" userId="6549cd31feb53bc1" providerId="LiveId" clId="{E19B617E-EE3F-4AAA-9381-36BBE1B8C7A2}" dt="2022-03-18T06:11:46.442" v="107655" actId="164"/>
          <ac:spMkLst>
            <pc:docMk/>
            <pc:sldMk cId="3374869135" sldId="914"/>
            <ac:spMk id="84" creationId="{98E91504-4F63-41F3-8827-7C4E2E39A470}"/>
          </ac:spMkLst>
        </pc:spChg>
        <pc:spChg chg="add mod topLvl">
          <ac:chgData name="Paul Easter" userId="6549cd31feb53bc1" providerId="LiveId" clId="{E19B617E-EE3F-4AAA-9381-36BBE1B8C7A2}" dt="2022-03-18T06:11:46.442" v="107655" actId="164"/>
          <ac:spMkLst>
            <pc:docMk/>
            <pc:sldMk cId="3374869135" sldId="914"/>
            <ac:spMk id="85" creationId="{171EF909-70E4-4CBF-9C49-A295F7E0D551}"/>
          </ac:spMkLst>
        </pc:spChg>
        <pc:spChg chg="add mod topLvl">
          <ac:chgData name="Paul Easter" userId="6549cd31feb53bc1" providerId="LiveId" clId="{E19B617E-EE3F-4AAA-9381-36BBE1B8C7A2}" dt="2022-03-18T06:11:46.442" v="107655" actId="164"/>
          <ac:spMkLst>
            <pc:docMk/>
            <pc:sldMk cId="3374869135" sldId="914"/>
            <ac:spMk id="86" creationId="{7815E3DE-87B6-49FA-BEBF-96196D28D06A}"/>
          </ac:spMkLst>
        </pc:spChg>
        <pc:spChg chg="add mod topLvl">
          <ac:chgData name="Paul Easter" userId="6549cd31feb53bc1" providerId="LiveId" clId="{E19B617E-EE3F-4AAA-9381-36BBE1B8C7A2}" dt="2022-03-18T06:11:46.442" v="107655" actId="164"/>
          <ac:spMkLst>
            <pc:docMk/>
            <pc:sldMk cId="3374869135" sldId="914"/>
            <ac:spMk id="87" creationId="{11CFE6DB-8832-4850-BCDC-ED1F4B5D9CD9}"/>
          </ac:spMkLst>
        </pc:spChg>
        <pc:spChg chg="add del mod">
          <ac:chgData name="Paul Easter" userId="6549cd31feb53bc1" providerId="LiveId" clId="{E19B617E-EE3F-4AAA-9381-36BBE1B8C7A2}" dt="2022-03-18T05:59:19.309" v="107596" actId="478"/>
          <ac:spMkLst>
            <pc:docMk/>
            <pc:sldMk cId="3374869135" sldId="914"/>
            <ac:spMk id="88" creationId="{6F7CBEF2-801F-4195-AF74-5170BB3F5C63}"/>
          </ac:spMkLst>
        </pc:spChg>
        <pc:spChg chg="add del mod">
          <ac:chgData name="Paul Easter" userId="6549cd31feb53bc1" providerId="LiveId" clId="{E19B617E-EE3F-4AAA-9381-36BBE1B8C7A2}" dt="2022-03-17T18:11:01.709" v="106441" actId="478"/>
          <ac:spMkLst>
            <pc:docMk/>
            <pc:sldMk cId="3374869135" sldId="914"/>
            <ac:spMk id="89" creationId="{4A907486-7C5D-418A-981F-4FC7D207629F}"/>
          </ac:spMkLst>
        </pc:spChg>
        <pc:spChg chg="add mod">
          <ac:chgData name="Paul Easter" userId="6549cd31feb53bc1" providerId="LiveId" clId="{E19B617E-EE3F-4AAA-9381-36BBE1B8C7A2}" dt="2022-03-18T06:11:46.442" v="107655" actId="164"/>
          <ac:spMkLst>
            <pc:docMk/>
            <pc:sldMk cId="3374869135" sldId="914"/>
            <ac:spMk id="89" creationId="{B85381DA-E2E1-4DC3-A9DD-0BE3E24BCB34}"/>
          </ac:spMkLst>
        </pc:spChg>
        <pc:spChg chg="add del mod">
          <ac:chgData name="Paul Easter" userId="6549cd31feb53bc1" providerId="LiveId" clId="{E19B617E-EE3F-4AAA-9381-36BBE1B8C7A2}" dt="2022-03-19T11:01:17.068" v="127376" actId="21"/>
          <ac:spMkLst>
            <pc:docMk/>
            <pc:sldMk cId="3374869135" sldId="914"/>
            <ac:spMk id="90" creationId="{164012C8-5A29-48E5-A918-62347233F62F}"/>
          </ac:spMkLst>
        </pc:spChg>
        <pc:spChg chg="add mod">
          <ac:chgData name="Paul Easter" userId="6549cd31feb53bc1" providerId="LiveId" clId="{E19B617E-EE3F-4AAA-9381-36BBE1B8C7A2}" dt="2022-03-18T06:11:46.442" v="107655" actId="164"/>
          <ac:spMkLst>
            <pc:docMk/>
            <pc:sldMk cId="3374869135" sldId="914"/>
            <ac:spMk id="91" creationId="{2371CF7C-B371-4A41-B7D3-E923F93777F2}"/>
          </ac:spMkLst>
        </pc:spChg>
        <pc:spChg chg="add mod">
          <ac:chgData name="Paul Easter" userId="6549cd31feb53bc1" providerId="LiveId" clId="{E19B617E-EE3F-4AAA-9381-36BBE1B8C7A2}" dt="2022-03-18T06:11:46.442" v="107655" actId="164"/>
          <ac:spMkLst>
            <pc:docMk/>
            <pc:sldMk cId="3374869135" sldId="914"/>
            <ac:spMk id="92" creationId="{98D888C5-01F2-43CE-8562-E2A08F48C62D}"/>
          </ac:spMkLst>
        </pc:spChg>
        <pc:spChg chg="add mod">
          <ac:chgData name="Paul Easter" userId="6549cd31feb53bc1" providerId="LiveId" clId="{E19B617E-EE3F-4AAA-9381-36BBE1B8C7A2}" dt="2022-03-18T06:11:46.442" v="107655" actId="164"/>
          <ac:spMkLst>
            <pc:docMk/>
            <pc:sldMk cId="3374869135" sldId="914"/>
            <ac:spMk id="93" creationId="{4B1634E0-3E36-424D-B19A-56478E5C89E8}"/>
          </ac:spMkLst>
        </pc:spChg>
        <pc:spChg chg="add mod">
          <ac:chgData name="Paul Easter" userId="6549cd31feb53bc1" providerId="LiveId" clId="{E19B617E-EE3F-4AAA-9381-36BBE1B8C7A2}" dt="2022-03-18T06:11:46.442" v="107655" actId="164"/>
          <ac:spMkLst>
            <pc:docMk/>
            <pc:sldMk cId="3374869135" sldId="914"/>
            <ac:spMk id="94" creationId="{6E06B235-0D02-4A0A-862F-425AE4269F09}"/>
          </ac:spMkLst>
        </pc:spChg>
        <pc:spChg chg="add mod">
          <ac:chgData name="Paul Easter" userId="6549cd31feb53bc1" providerId="LiveId" clId="{E19B617E-EE3F-4AAA-9381-36BBE1B8C7A2}" dt="2022-03-18T06:11:46.442" v="107655" actId="164"/>
          <ac:spMkLst>
            <pc:docMk/>
            <pc:sldMk cId="3374869135" sldId="914"/>
            <ac:spMk id="95" creationId="{1169394C-C2E2-4CCF-9C4E-DAF7AFBEAE5F}"/>
          </ac:spMkLst>
        </pc:spChg>
        <pc:spChg chg="add mod">
          <ac:chgData name="Paul Easter" userId="6549cd31feb53bc1" providerId="LiveId" clId="{E19B617E-EE3F-4AAA-9381-36BBE1B8C7A2}" dt="2022-03-18T06:11:46.442" v="107655" actId="164"/>
          <ac:spMkLst>
            <pc:docMk/>
            <pc:sldMk cId="3374869135" sldId="914"/>
            <ac:spMk id="96" creationId="{C997E927-6465-451E-8F6D-5D82B3DA1640}"/>
          </ac:spMkLst>
        </pc:spChg>
        <pc:spChg chg="add mod">
          <ac:chgData name="Paul Easter" userId="6549cd31feb53bc1" providerId="LiveId" clId="{E19B617E-EE3F-4AAA-9381-36BBE1B8C7A2}" dt="2022-03-18T06:11:46.442" v="107655" actId="164"/>
          <ac:spMkLst>
            <pc:docMk/>
            <pc:sldMk cId="3374869135" sldId="914"/>
            <ac:spMk id="97" creationId="{E5A931A1-8A52-4786-82A7-310C970308C4}"/>
          </ac:spMkLst>
        </pc:spChg>
        <pc:spChg chg="add mod">
          <ac:chgData name="Paul Easter" userId="6549cd31feb53bc1" providerId="LiveId" clId="{E19B617E-EE3F-4AAA-9381-36BBE1B8C7A2}" dt="2022-03-18T06:11:46.442" v="107655" actId="164"/>
          <ac:spMkLst>
            <pc:docMk/>
            <pc:sldMk cId="3374869135" sldId="914"/>
            <ac:spMk id="98" creationId="{9D3ED96B-019E-4614-82D4-9BD05A4D95A7}"/>
          </ac:spMkLst>
        </pc:spChg>
        <pc:spChg chg="add mod">
          <ac:chgData name="Paul Easter" userId="6549cd31feb53bc1" providerId="LiveId" clId="{E19B617E-EE3F-4AAA-9381-36BBE1B8C7A2}" dt="2022-03-18T06:11:46.442" v="107655" actId="164"/>
          <ac:spMkLst>
            <pc:docMk/>
            <pc:sldMk cId="3374869135" sldId="914"/>
            <ac:spMk id="99" creationId="{73FA5324-CC29-4097-B63F-8DC034F4511E}"/>
          </ac:spMkLst>
        </pc:spChg>
        <pc:spChg chg="add mod">
          <ac:chgData name="Paul Easter" userId="6549cd31feb53bc1" providerId="LiveId" clId="{E19B617E-EE3F-4AAA-9381-36BBE1B8C7A2}" dt="2022-03-18T06:11:46.442" v="107655" actId="164"/>
          <ac:spMkLst>
            <pc:docMk/>
            <pc:sldMk cId="3374869135" sldId="914"/>
            <ac:spMk id="100" creationId="{659D6407-A967-4B2C-AFC1-2FF13ECE5169}"/>
          </ac:spMkLst>
        </pc:spChg>
        <pc:spChg chg="add del mod">
          <ac:chgData name="Paul Easter" userId="6549cd31feb53bc1" providerId="LiveId" clId="{E19B617E-EE3F-4AAA-9381-36BBE1B8C7A2}" dt="2022-03-19T11:01:17.068" v="127376" actId="21"/>
          <ac:spMkLst>
            <pc:docMk/>
            <pc:sldMk cId="3374869135" sldId="914"/>
            <ac:spMk id="101" creationId="{053861A6-2BD4-4171-873E-F2F3088558DC}"/>
          </ac:spMkLst>
        </pc:spChg>
        <pc:grpChg chg="add mod">
          <ac:chgData name="Paul Easter" userId="6549cd31feb53bc1" providerId="LiveId" clId="{E19B617E-EE3F-4AAA-9381-36BBE1B8C7A2}" dt="2022-03-19T10:58:56.329" v="127355"/>
          <ac:grpSpMkLst>
            <pc:docMk/>
            <pc:sldMk cId="3374869135" sldId="914"/>
            <ac:grpSpMk id="3" creationId="{1C60FE26-992E-40A8-8488-0C2914C4F938}"/>
          </ac:grpSpMkLst>
        </pc:grpChg>
        <pc:grpChg chg="add del mod">
          <ac:chgData name="Paul Easter" userId="6549cd31feb53bc1" providerId="LiveId" clId="{E19B617E-EE3F-4AAA-9381-36BBE1B8C7A2}" dt="2022-03-18T05:54:39.160" v="107536" actId="165"/>
          <ac:grpSpMkLst>
            <pc:docMk/>
            <pc:sldMk cId="3374869135" sldId="914"/>
            <ac:grpSpMk id="6" creationId="{76103B5C-3E16-459F-BD0A-1F268140801D}"/>
          </ac:grpSpMkLst>
        </pc:grpChg>
        <pc:grpChg chg="mod topLvl">
          <ac:chgData name="Paul Easter" userId="6549cd31feb53bc1" providerId="LiveId" clId="{E19B617E-EE3F-4AAA-9381-36BBE1B8C7A2}" dt="2022-03-18T06:11:46.442" v="107655" actId="164"/>
          <ac:grpSpMkLst>
            <pc:docMk/>
            <pc:sldMk cId="3374869135" sldId="914"/>
            <ac:grpSpMk id="10" creationId="{22C4886E-677B-4C8D-82CB-B16071280DEA}"/>
          </ac:grpSpMkLst>
        </pc:grpChg>
        <pc:grpChg chg="del">
          <ac:chgData name="Paul Easter" userId="6549cd31feb53bc1" providerId="LiveId" clId="{E19B617E-EE3F-4AAA-9381-36BBE1B8C7A2}" dt="2022-03-17T17:20:04.573" v="105752" actId="165"/>
          <ac:grpSpMkLst>
            <pc:docMk/>
            <pc:sldMk cId="3374869135" sldId="914"/>
            <ac:grpSpMk id="39" creationId="{BE1670E9-7D68-474B-9CFF-A7B8FED5AF63}"/>
          </ac:grpSpMkLst>
        </pc:grpChg>
        <pc:picChg chg="add del mod">
          <ac:chgData name="Paul Easter" userId="6549cd31feb53bc1" providerId="LiveId" clId="{E19B617E-EE3F-4AAA-9381-36BBE1B8C7A2}" dt="2022-03-19T11:01:31.772" v="127381" actId="21"/>
          <ac:picMkLst>
            <pc:docMk/>
            <pc:sldMk cId="3374869135" sldId="914"/>
            <ac:picMk id="2050" creationId="{DE83530C-E266-4A2D-AEA6-44569C736302}"/>
          </ac:picMkLst>
        </pc:picChg>
        <pc:cxnChg chg="del mod topLvl">
          <ac:chgData name="Paul Easter" userId="6549cd31feb53bc1" providerId="LiveId" clId="{E19B617E-EE3F-4AAA-9381-36BBE1B8C7A2}" dt="2022-03-17T17:20:08.415" v="105754" actId="478"/>
          <ac:cxnSpMkLst>
            <pc:docMk/>
            <pc:sldMk cId="3374869135" sldId="914"/>
            <ac:cxnSpMk id="3" creationId="{CA903B2F-7843-44E4-A30C-FE1EC094B3FF}"/>
          </ac:cxnSpMkLst>
        </pc:cxnChg>
      </pc:sldChg>
      <pc:sldChg chg="addSp delSp modSp add mod">
        <pc:chgData name="Paul Easter" userId="6549cd31feb53bc1" providerId="LiveId" clId="{E19B617E-EE3F-4AAA-9381-36BBE1B8C7A2}" dt="2022-03-17T18:42:08.206" v="107176" actId="20577"/>
        <pc:sldMkLst>
          <pc:docMk/>
          <pc:sldMk cId="4117039163" sldId="915"/>
        </pc:sldMkLst>
        <pc:spChg chg="mod">
          <ac:chgData name="Paul Easter" userId="6549cd31feb53bc1" providerId="LiveId" clId="{E19B617E-EE3F-4AAA-9381-36BBE1B8C7A2}" dt="2022-03-17T18:42:08.206" v="107176" actId="20577"/>
          <ac:spMkLst>
            <pc:docMk/>
            <pc:sldMk cId="4117039163" sldId="915"/>
            <ac:spMk id="7" creationId="{FCC82E8F-9C62-495F-A272-534CB9DB59B0}"/>
          </ac:spMkLst>
        </pc:spChg>
        <pc:grpChg chg="del">
          <ac:chgData name="Paul Easter" userId="6549cd31feb53bc1" providerId="LiveId" clId="{E19B617E-EE3F-4AAA-9381-36BBE1B8C7A2}" dt="2022-03-17T18:27:25.235" v="106781" actId="478"/>
          <ac:grpSpMkLst>
            <pc:docMk/>
            <pc:sldMk cId="4117039163" sldId="915"/>
            <ac:grpSpMk id="39" creationId="{BE1670E9-7D68-474B-9CFF-A7B8FED5AF63}"/>
          </ac:grpSpMkLst>
        </pc:grpChg>
        <pc:picChg chg="add mod">
          <ac:chgData name="Paul Easter" userId="6549cd31feb53bc1" providerId="LiveId" clId="{E19B617E-EE3F-4AAA-9381-36BBE1B8C7A2}" dt="2022-03-17T18:27:54.477" v="106786" actId="1076"/>
          <ac:picMkLst>
            <pc:docMk/>
            <pc:sldMk cId="4117039163" sldId="915"/>
            <ac:picMk id="3074" creationId="{349D7AA4-E9D0-4F05-9DC3-90B5B4DB8FA9}"/>
          </ac:picMkLst>
        </pc:picChg>
      </pc:sldChg>
      <pc:sldChg chg="addSp delSp modSp add mod">
        <pc:chgData name="Paul Easter" userId="6549cd31feb53bc1" providerId="LiveId" clId="{E19B617E-EE3F-4AAA-9381-36BBE1B8C7A2}" dt="2022-03-22T04:15:39.763" v="131799" actId="1076"/>
        <pc:sldMkLst>
          <pc:docMk/>
          <pc:sldMk cId="1054023336" sldId="916"/>
        </pc:sldMkLst>
        <pc:spChg chg="add del">
          <ac:chgData name="Paul Easter" userId="6549cd31feb53bc1" providerId="LiveId" clId="{E19B617E-EE3F-4AAA-9381-36BBE1B8C7A2}" dt="2022-03-22T04:10:55.886" v="131766"/>
          <ac:spMkLst>
            <pc:docMk/>
            <pc:sldMk cId="1054023336" sldId="916"/>
            <ac:spMk id="2" creationId="{BD8B4DDF-38EC-40D5-A526-B5B5361E3A70}"/>
          </ac:spMkLst>
        </pc:spChg>
        <pc:spChg chg="mod">
          <ac:chgData name="Paul Easter" userId="6549cd31feb53bc1" providerId="LiveId" clId="{E19B617E-EE3F-4AAA-9381-36BBE1B8C7A2}" dt="2022-03-22T04:15:36.239" v="131798" actId="20577"/>
          <ac:spMkLst>
            <pc:docMk/>
            <pc:sldMk cId="1054023336" sldId="916"/>
            <ac:spMk id="7" creationId="{FCC82E8F-9C62-495F-A272-534CB9DB59B0}"/>
          </ac:spMkLst>
        </pc:spChg>
        <pc:spChg chg="add del mod">
          <ac:chgData name="Paul Easter" userId="6549cd31feb53bc1" providerId="LiveId" clId="{E19B617E-EE3F-4AAA-9381-36BBE1B8C7A2}" dt="2022-03-18T06:49:09.145" v="108197" actId="478"/>
          <ac:spMkLst>
            <pc:docMk/>
            <pc:sldMk cId="1054023336" sldId="916"/>
            <ac:spMk id="8" creationId="{E302E698-90B2-470C-9B50-6E37C534AD15}"/>
          </ac:spMkLst>
        </pc:spChg>
        <pc:spChg chg="add mod">
          <ac:chgData name="Paul Easter" userId="6549cd31feb53bc1" providerId="LiveId" clId="{E19B617E-EE3F-4AAA-9381-36BBE1B8C7A2}" dt="2022-03-17T19:00:47.734" v="107194"/>
          <ac:spMkLst>
            <pc:docMk/>
            <pc:sldMk cId="1054023336" sldId="916"/>
            <ac:spMk id="9" creationId="{EC860107-DC55-451F-B9EE-CE3F58195A49}"/>
          </ac:spMkLst>
        </pc:spChg>
        <pc:spChg chg="mod">
          <ac:chgData name="Paul Easter" userId="6549cd31feb53bc1" providerId="LiveId" clId="{E19B617E-EE3F-4AAA-9381-36BBE1B8C7A2}" dt="2022-03-18T06:56:50.941" v="108679" actId="20577"/>
          <ac:spMkLst>
            <pc:docMk/>
            <pc:sldMk cId="1054023336" sldId="916"/>
            <ac:spMk id="14" creationId="{D1A264E9-38AC-47A4-83E2-D3C122E48CFC}"/>
          </ac:spMkLst>
        </pc:spChg>
        <pc:picChg chg="del">
          <ac:chgData name="Paul Easter" userId="6549cd31feb53bc1" providerId="LiveId" clId="{E19B617E-EE3F-4AAA-9381-36BBE1B8C7A2}" dt="2022-03-17T18:59:34.728" v="107178" actId="478"/>
          <ac:picMkLst>
            <pc:docMk/>
            <pc:sldMk cId="1054023336" sldId="916"/>
            <ac:picMk id="3074" creationId="{349D7AA4-E9D0-4F05-9DC3-90B5B4DB8FA9}"/>
          </ac:picMkLst>
        </pc:picChg>
        <pc:picChg chg="add del mod">
          <ac:chgData name="Paul Easter" userId="6549cd31feb53bc1" providerId="LiveId" clId="{E19B617E-EE3F-4AAA-9381-36BBE1B8C7A2}" dt="2022-03-18T06:49:05.662" v="108196" actId="478"/>
          <ac:picMkLst>
            <pc:docMk/>
            <pc:sldMk cId="1054023336" sldId="916"/>
            <ac:picMk id="4098" creationId="{AC2551D1-5B17-46F6-A025-8F2FE5BDFAEE}"/>
          </ac:picMkLst>
        </pc:picChg>
        <pc:picChg chg="add del mod">
          <ac:chgData name="Paul Easter" userId="6549cd31feb53bc1" providerId="LiveId" clId="{E19B617E-EE3F-4AAA-9381-36BBE1B8C7A2}" dt="2022-03-22T04:13:30.412" v="131778" actId="478"/>
          <ac:picMkLst>
            <pc:docMk/>
            <pc:sldMk cId="1054023336" sldId="916"/>
            <ac:picMk id="4100" creationId="{0AF6DE52-D39B-4626-95EF-94E71195E968}"/>
          </ac:picMkLst>
        </pc:picChg>
        <pc:picChg chg="add del mod">
          <ac:chgData name="Paul Easter" userId="6549cd31feb53bc1" providerId="LiveId" clId="{E19B617E-EE3F-4AAA-9381-36BBE1B8C7A2}" dt="2022-03-22T04:15:26.164" v="131794" actId="478"/>
          <ac:picMkLst>
            <pc:docMk/>
            <pc:sldMk cId="1054023336" sldId="916"/>
            <ac:picMk id="4102" creationId="{C8333B0C-5C7E-45CC-AD0C-A6C8FF0CF74A}"/>
          </ac:picMkLst>
        </pc:picChg>
        <pc:picChg chg="add mod">
          <ac:chgData name="Paul Easter" userId="6549cd31feb53bc1" providerId="LiveId" clId="{E19B617E-EE3F-4AAA-9381-36BBE1B8C7A2}" dt="2022-03-22T04:15:39.763" v="131799" actId="1076"/>
          <ac:picMkLst>
            <pc:docMk/>
            <pc:sldMk cId="1054023336" sldId="916"/>
            <ac:picMk id="4104" creationId="{198AFF60-FAA3-4D26-938C-580F87FEB8FE}"/>
          </ac:picMkLst>
        </pc:picChg>
      </pc:sldChg>
      <pc:sldChg chg="modSp add">
        <pc:chgData name="Paul Easter" userId="6549cd31feb53bc1" providerId="LiveId" clId="{E19B617E-EE3F-4AAA-9381-36BBE1B8C7A2}" dt="2022-03-27T10:14:52.441" v="134460" actId="113"/>
        <pc:sldMkLst>
          <pc:docMk/>
          <pc:sldMk cId="3548688207" sldId="917"/>
        </pc:sldMkLst>
        <pc:spChg chg="mod">
          <ac:chgData name="Paul Easter" userId="6549cd31feb53bc1" providerId="LiveId" clId="{E19B617E-EE3F-4AAA-9381-36BBE1B8C7A2}" dt="2022-03-27T10:14:52.441" v="134460" actId="113"/>
          <ac:spMkLst>
            <pc:docMk/>
            <pc:sldMk cId="3548688207" sldId="917"/>
            <ac:spMk id="8" creationId="{E2F794A7-8C4C-4A3F-A33D-B76FD77934A3}"/>
          </ac:spMkLst>
        </pc:spChg>
        <pc:spChg chg="mod">
          <ac:chgData name="Paul Easter" userId="6549cd31feb53bc1" providerId="LiveId" clId="{E19B617E-EE3F-4AAA-9381-36BBE1B8C7A2}" dt="2022-03-18T06:32:23.317" v="107739"/>
          <ac:spMkLst>
            <pc:docMk/>
            <pc:sldMk cId="3548688207" sldId="917"/>
            <ac:spMk id="13" creationId="{00000000-0000-0000-0000-000000000000}"/>
          </ac:spMkLst>
        </pc:spChg>
      </pc:sldChg>
      <pc:sldChg chg="addSp modSp add del mod">
        <pc:chgData name="Paul Easter" userId="6549cd31feb53bc1" providerId="LiveId" clId="{E19B617E-EE3F-4AAA-9381-36BBE1B8C7A2}" dt="2022-03-18T09:24:05.625" v="113198" actId="2696"/>
        <pc:sldMkLst>
          <pc:docMk/>
          <pc:sldMk cId="276616495" sldId="918"/>
        </pc:sldMkLst>
        <pc:spChg chg="mod">
          <ac:chgData name="Paul Easter" userId="6549cd31feb53bc1" providerId="LiveId" clId="{E19B617E-EE3F-4AAA-9381-36BBE1B8C7A2}" dt="2022-03-18T06:59:38.228" v="108700" actId="27636"/>
          <ac:spMkLst>
            <pc:docMk/>
            <pc:sldMk cId="276616495" sldId="918"/>
            <ac:spMk id="7" creationId="{FCC82E8F-9C62-495F-A272-534CB9DB59B0}"/>
          </ac:spMkLst>
        </pc:spChg>
        <pc:spChg chg="mod">
          <ac:chgData name="Paul Easter" userId="6549cd31feb53bc1" providerId="LiveId" clId="{E19B617E-EE3F-4AAA-9381-36BBE1B8C7A2}" dt="2022-03-18T06:57:48.765" v="108692" actId="20577"/>
          <ac:spMkLst>
            <pc:docMk/>
            <pc:sldMk cId="276616495" sldId="918"/>
            <ac:spMk id="14" creationId="{D1A264E9-38AC-47A4-83E2-D3C122E48CFC}"/>
          </ac:spMkLst>
        </pc:spChg>
        <pc:picChg chg="add mod">
          <ac:chgData name="Paul Easter" userId="6549cd31feb53bc1" providerId="LiveId" clId="{E19B617E-EE3F-4AAA-9381-36BBE1B8C7A2}" dt="2022-03-18T07:02:58.303" v="108763" actId="1076"/>
          <ac:picMkLst>
            <pc:docMk/>
            <pc:sldMk cId="276616495" sldId="918"/>
            <ac:picMk id="8" creationId="{F146A3CD-1EB0-4855-A4CE-1EF8778CDC0B}"/>
          </ac:picMkLst>
        </pc:picChg>
        <pc:picChg chg="add mod">
          <ac:chgData name="Paul Easter" userId="6549cd31feb53bc1" providerId="LiveId" clId="{E19B617E-EE3F-4AAA-9381-36BBE1B8C7A2}" dt="2022-03-18T07:42:51.053" v="109001"/>
          <ac:picMkLst>
            <pc:docMk/>
            <pc:sldMk cId="276616495" sldId="918"/>
            <ac:picMk id="10" creationId="{7EB38DBD-09D1-497D-9CD3-BEAF7E615B1B}"/>
          </ac:picMkLst>
        </pc:picChg>
        <pc:picChg chg="add mod">
          <ac:chgData name="Paul Easter" userId="6549cd31feb53bc1" providerId="LiveId" clId="{E19B617E-EE3F-4AAA-9381-36BBE1B8C7A2}" dt="2022-03-18T07:46:18.158" v="109048" actId="1076"/>
          <ac:picMkLst>
            <pc:docMk/>
            <pc:sldMk cId="276616495" sldId="918"/>
            <ac:picMk id="1026" creationId="{8EB08A0C-AD09-41C0-A30A-FD1F3150DC71}"/>
          </ac:picMkLst>
        </pc:picChg>
        <pc:picChg chg="add mod">
          <ac:chgData name="Paul Easter" userId="6549cd31feb53bc1" providerId="LiveId" clId="{E19B617E-EE3F-4AAA-9381-36BBE1B8C7A2}" dt="2022-03-18T07:30:07.376" v="108800" actId="1076"/>
          <ac:picMkLst>
            <pc:docMk/>
            <pc:sldMk cId="276616495" sldId="918"/>
            <ac:picMk id="1028" creationId="{C318AD23-DF99-4CA4-9266-A56D94D2AF39}"/>
          </ac:picMkLst>
        </pc:picChg>
      </pc:sldChg>
      <pc:sldChg chg="add del">
        <pc:chgData name="Paul Easter" userId="6549cd31feb53bc1" providerId="LiveId" clId="{E19B617E-EE3F-4AAA-9381-36BBE1B8C7A2}" dt="2022-03-18T06:56:04.738" v="108636" actId="2696"/>
        <pc:sldMkLst>
          <pc:docMk/>
          <pc:sldMk cId="1606306617" sldId="918"/>
        </pc:sldMkLst>
      </pc:sldChg>
      <pc:sldChg chg="addSp delSp modSp add mod ord">
        <pc:chgData name="Paul Easter" userId="6549cd31feb53bc1" providerId="LiveId" clId="{E19B617E-EE3F-4AAA-9381-36BBE1B8C7A2}" dt="2022-03-18T07:32:10.432" v="108820" actId="1076"/>
        <pc:sldMkLst>
          <pc:docMk/>
          <pc:sldMk cId="204914871" sldId="919"/>
        </pc:sldMkLst>
        <pc:spChg chg="mod">
          <ac:chgData name="Paul Easter" userId="6549cd31feb53bc1" providerId="LiveId" clId="{E19B617E-EE3F-4AAA-9381-36BBE1B8C7A2}" dt="2022-03-18T07:05:01.659" v="108779" actId="113"/>
          <ac:spMkLst>
            <pc:docMk/>
            <pc:sldMk cId="204914871" sldId="919"/>
            <ac:spMk id="7" creationId="{FCC82E8F-9C62-495F-A272-534CB9DB59B0}"/>
          </ac:spMkLst>
        </pc:spChg>
        <pc:spChg chg="mod">
          <ac:chgData name="Paul Easter" userId="6549cd31feb53bc1" providerId="LiveId" clId="{E19B617E-EE3F-4AAA-9381-36BBE1B8C7A2}" dt="2022-03-18T07:01:35.235" v="108720" actId="20577"/>
          <ac:spMkLst>
            <pc:docMk/>
            <pc:sldMk cId="204914871" sldId="919"/>
            <ac:spMk id="14" creationId="{D1A264E9-38AC-47A4-83E2-D3C122E48CFC}"/>
          </ac:spMkLst>
        </pc:spChg>
        <pc:picChg chg="add del mod">
          <ac:chgData name="Paul Easter" userId="6549cd31feb53bc1" providerId="LiveId" clId="{E19B617E-EE3F-4AAA-9381-36BBE1B8C7A2}" dt="2022-03-18T07:05:19.680" v="108780" actId="478"/>
          <ac:picMkLst>
            <pc:docMk/>
            <pc:sldMk cId="204914871" sldId="919"/>
            <ac:picMk id="8" creationId="{5F2BBA4A-BF4F-40C9-8E9E-2F296C2F86BF}"/>
          </ac:picMkLst>
        </pc:picChg>
        <pc:picChg chg="del">
          <ac:chgData name="Paul Easter" userId="6549cd31feb53bc1" providerId="LiveId" clId="{E19B617E-EE3F-4AAA-9381-36BBE1B8C7A2}" dt="2022-03-18T07:00:02.675" v="108704" actId="478"/>
          <ac:picMkLst>
            <pc:docMk/>
            <pc:sldMk cId="204914871" sldId="919"/>
            <ac:picMk id="1026" creationId="{8EB08A0C-AD09-41C0-A30A-FD1F3150DC71}"/>
          </ac:picMkLst>
        </pc:picChg>
        <pc:picChg chg="add del mod">
          <ac:chgData name="Paul Easter" userId="6549cd31feb53bc1" providerId="LiveId" clId="{E19B617E-EE3F-4AAA-9381-36BBE1B8C7A2}" dt="2022-03-18T07:03:01.140" v="108764" actId="478"/>
          <ac:picMkLst>
            <pc:docMk/>
            <pc:sldMk cId="204914871" sldId="919"/>
            <ac:picMk id="2050" creationId="{9E1EB714-4863-4C45-990F-0A29202A693E}"/>
          </ac:picMkLst>
        </pc:picChg>
        <pc:picChg chg="add del mod">
          <ac:chgData name="Paul Easter" userId="6549cd31feb53bc1" providerId="LiveId" clId="{E19B617E-EE3F-4AAA-9381-36BBE1B8C7A2}" dt="2022-03-18T07:09:18.531" v="108788" actId="478"/>
          <ac:picMkLst>
            <pc:docMk/>
            <pc:sldMk cId="204914871" sldId="919"/>
            <ac:picMk id="2052" creationId="{9976F230-3B59-4E2F-85A6-5CAF4374D83A}"/>
          </ac:picMkLst>
        </pc:picChg>
        <pc:picChg chg="add del mod">
          <ac:chgData name="Paul Easter" userId="6549cd31feb53bc1" providerId="LiveId" clId="{E19B617E-EE3F-4AAA-9381-36BBE1B8C7A2}" dt="2022-03-18T07:10:02.227" v="108797" actId="478"/>
          <ac:picMkLst>
            <pc:docMk/>
            <pc:sldMk cId="204914871" sldId="919"/>
            <ac:picMk id="2054" creationId="{17863B43-50AE-4D7D-807E-0393728252B2}"/>
          </ac:picMkLst>
        </pc:picChg>
        <pc:picChg chg="add del mod">
          <ac:chgData name="Paul Easter" userId="6549cd31feb53bc1" providerId="LiveId" clId="{E19B617E-EE3F-4AAA-9381-36BBE1B8C7A2}" dt="2022-03-18T07:31:18.160" v="108806" actId="478"/>
          <ac:picMkLst>
            <pc:docMk/>
            <pc:sldMk cId="204914871" sldId="919"/>
            <ac:picMk id="2056" creationId="{C031FA2D-CDB0-4E96-86A4-CAFC6F7D409C}"/>
          </ac:picMkLst>
        </pc:picChg>
        <pc:picChg chg="add mod">
          <ac:chgData name="Paul Easter" userId="6549cd31feb53bc1" providerId="LiveId" clId="{E19B617E-EE3F-4AAA-9381-36BBE1B8C7A2}" dt="2022-03-18T07:32:10.432" v="108820" actId="1076"/>
          <ac:picMkLst>
            <pc:docMk/>
            <pc:sldMk cId="204914871" sldId="919"/>
            <ac:picMk id="2058" creationId="{04E61694-3FF6-4DCE-A98D-654D014BD0CC}"/>
          </ac:picMkLst>
        </pc:picChg>
      </pc:sldChg>
      <pc:sldChg chg="addSp delSp modSp add mod">
        <pc:chgData name="Paul Easter" userId="6549cd31feb53bc1" providerId="LiveId" clId="{E19B617E-EE3F-4AAA-9381-36BBE1B8C7A2}" dt="2022-03-18T07:38:40.005" v="108962" actId="1076"/>
        <pc:sldMkLst>
          <pc:docMk/>
          <pc:sldMk cId="3554469036" sldId="920"/>
        </pc:sldMkLst>
        <pc:spChg chg="mod">
          <ac:chgData name="Paul Easter" userId="6549cd31feb53bc1" providerId="LiveId" clId="{E19B617E-EE3F-4AAA-9381-36BBE1B8C7A2}" dt="2022-03-18T07:38:23.934" v="108960" actId="113"/>
          <ac:spMkLst>
            <pc:docMk/>
            <pc:sldMk cId="3554469036" sldId="920"/>
            <ac:spMk id="7" creationId="{FCC82E8F-9C62-495F-A272-534CB9DB59B0}"/>
          </ac:spMkLst>
        </pc:spChg>
        <pc:spChg chg="add mod">
          <ac:chgData name="Paul Easter" userId="6549cd31feb53bc1" providerId="LiveId" clId="{E19B617E-EE3F-4AAA-9381-36BBE1B8C7A2}" dt="2022-03-18T07:32:32.264" v="108823"/>
          <ac:spMkLst>
            <pc:docMk/>
            <pc:sldMk cId="3554469036" sldId="920"/>
            <ac:spMk id="8" creationId="{D45C61E9-4DED-4371-9460-059FA2011659}"/>
          </ac:spMkLst>
        </pc:spChg>
        <pc:spChg chg="del">
          <ac:chgData name="Paul Easter" userId="6549cd31feb53bc1" providerId="LiveId" clId="{E19B617E-EE3F-4AAA-9381-36BBE1B8C7A2}" dt="2022-03-18T07:32:31.908" v="108822" actId="478"/>
          <ac:spMkLst>
            <pc:docMk/>
            <pc:sldMk cId="3554469036" sldId="920"/>
            <ac:spMk id="9" creationId="{EC860107-DC55-451F-B9EE-CE3F58195A49}"/>
          </ac:spMkLst>
        </pc:spChg>
        <pc:picChg chg="add mod">
          <ac:chgData name="Paul Easter" userId="6549cd31feb53bc1" providerId="LiveId" clId="{E19B617E-EE3F-4AAA-9381-36BBE1B8C7A2}" dt="2022-03-18T07:38:40.005" v="108962" actId="1076"/>
          <ac:picMkLst>
            <pc:docMk/>
            <pc:sldMk cId="3554469036" sldId="920"/>
            <ac:picMk id="10" creationId="{E1F0F98C-9B7D-4DD1-934E-7EE015B0215F}"/>
          </ac:picMkLst>
        </pc:picChg>
        <pc:picChg chg="del">
          <ac:chgData name="Paul Easter" userId="6549cd31feb53bc1" providerId="LiveId" clId="{E19B617E-EE3F-4AAA-9381-36BBE1B8C7A2}" dt="2022-03-18T07:32:37.787" v="108824" actId="478"/>
          <ac:picMkLst>
            <pc:docMk/>
            <pc:sldMk cId="3554469036" sldId="920"/>
            <ac:picMk id="2058" creationId="{04E61694-3FF6-4DCE-A98D-654D014BD0CC}"/>
          </ac:picMkLst>
        </pc:picChg>
      </pc:sldChg>
      <pc:sldChg chg="addSp delSp modSp add mod">
        <pc:chgData name="Paul Easter" userId="6549cd31feb53bc1" providerId="LiveId" clId="{E19B617E-EE3F-4AAA-9381-36BBE1B8C7A2}" dt="2022-03-18T07:45:53.845" v="109045" actId="20577"/>
        <pc:sldMkLst>
          <pc:docMk/>
          <pc:sldMk cId="3965379320" sldId="921"/>
        </pc:sldMkLst>
        <pc:spChg chg="mod">
          <ac:chgData name="Paul Easter" userId="6549cd31feb53bc1" providerId="LiveId" clId="{E19B617E-EE3F-4AAA-9381-36BBE1B8C7A2}" dt="2022-03-18T07:45:53.845" v="109045" actId="20577"/>
          <ac:spMkLst>
            <pc:docMk/>
            <pc:sldMk cId="3965379320" sldId="921"/>
            <ac:spMk id="7" creationId="{FCC82E8F-9C62-495F-A272-534CB9DB59B0}"/>
          </ac:spMkLst>
        </pc:spChg>
        <pc:picChg chg="add del mod">
          <ac:chgData name="Paul Easter" userId="6549cd31feb53bc1" providerId="LiveId" clId="{E19B617E-EE3F-4AAA-9381-36BBE1B8C7A2}" dt="2022-03-18T07:42:48.391" v="109000" actId="21"/>
          <ac:picMkLst>
            <pc:docMk/>
            <pc:sldMk cId="3965379320" sldId="921"/>
            <ac:picMk id="9" creationId="{9F966ABC-BBB4-41C6-A44C-DBE79C010239}"/>
          </ac:picMkLst>
        </pc:picChg>
        <pc:picChg chg="del">
          <ac:chgData name="Paul Easter" userId="6549cd31feb53bc1" providerId="LiveId" clId="{E19B617E-EE3F-4AAA-9381-36BBE1B8C7A2}" dt="2022-03-18T07:41:27.874" v="108978" actId="478"/>
          <ac:picMkLst>
            <pc:docMk/>
            <pc:sldMk cId="3965379320" sldId="921"/>
            <ac:picMk id="10" creationId="{E1F0F98C-9B7D-4DD1-934E-7EE015B0215F}"/>
          </ac:picMkLst>
        </pc:picChg>
        <pc:picChg chg="add mod">
          <ac:chgData name="Paul Easter" userId="6549cd31feb53bc1" providerId="LiveId" clId="{E19B617E-EE3F-4AAA-9381-36BBE1B8C7A2}" dt="2022-03-18T07:45:43.192" v="109044" actId="1076"/>
          <ac:picMkLst>
            <pc:docMk/>
            <pc:sldMk cId="3965379320" sldId="921"/>
            <ac:picMk id="3074" creationId="{383DB8B4-7FBD-4D3D-A852-9744FCB22A52}"/>
          </ac:picMkLst>
        </pc:picChg>
      </pc:sldChg>
      <pc:sldChg chg="addSp delSp modSp add mod">
        <pc:chgData name="Paul Easter" userId="6549cd31feb53bc1" providerId="LiveId" clId="{E19B617E-EE3F-4AAA-9381-36BBE1B8C7A2}" dt="2022-03-19T06:02:24.579" v="126841" actId="20577"/>
        <pc:sldMkLst>
          <pc:docMk/>
          <pc:sldMk cId="3603415763" sldId="922"/>
        </pc:sldMkLst>
        <pc:spChg chg="mod">
          <ac:chgData name="Paul Easter" userId="6549cd31feb53bc1" providerId="LiveId" clId="{E19B617E-EE3F-4AAA-9381-36BBE1B8C7A2}" dt="2022-03-19T06:02:24.579" v="126841" actId="20577"/>
          <ac:spMkLst>
            <pc:docMk/>
            <pc:sldMk cId="3603415763" sldId="922"/>
            <ac:spMk id="7" creationId="{FCC82E8F-9C62-495F-A272-534CB9DB59B0}"/>
          </ac:spMkLst>
        </pc:spChg>
        <pc:picChg chg="add mod">
          <ac:chgData name="Paul Easter" userId="6549cd31feb53bc1" providerId="LiveId" clId="{E19B617E-EE3F-4AAA-9381-36BBE1B8C7A2}" dt="2022-03-18T07:46:46.577" v="109056" actId="1076"/>
          <ac:picMkLst>
            <pc:docMk/>
            <pc:sldMk cId="3603415763" sldId="922"/>
            <ac:picMk id="9" creationId="{EB54DA5E-3194-4A6C-A5B8-4303F135B455}"/>
          </ac:picMkLst>
        </pc:picChg>
        <pc:picChg chg="del">
          <ac:chgData name="Paul Easter" userId="6549cd31feb53bc1" providerId="LiveId" clId="{E19B617E-EE3F-4AAA-9381-36BBE1B8C7A2}" dt="2022-03-18T07:46:29.360" v="109050" actId="478"/>
          <ac:picMkLst>
            <pc:docMk/>
            <pc:sldMk cId="3603415763" sldId="922"/>
            <ac:picMk id="3074" creationId="{383DB8B4-7FBD-4D3D-A852-9744FCB22A52}"/>
          </ac:picMkLst>
        </pc:picChg>
      </pc:sldChg>
      <pc:sldChg chg="addSp delSp modSp add mod">
        <pc:chgData name="Paul Easter" userId="6549cd31feb53bc1" providerId="LiveId" clId="{E19B617E-EE3F-4AAA-9381-36BBE1B8C7A2}" dt="2022-03-30T03:14:43.282" v="137888" actId="14100"/>
        <pc:sldMkLst>
          <pc:docMk/>
          <pc:sldMk cId="375207073" sldId="923"/>
        </pc:sldMkLst>
        <pc:spChg chg="mod">
          <ac:chgData name="Paul Easter" userId="6549cd31feb53bc1" providerId="LiveId" clId="{E19B617E-EE3F-4AAA-9381-36BBE1B8C7A2}" dt="2022-03-30T03:14:43.282" v="137888" actId="14100"/>
          <ac:spMkLst>
            <pc:docMk/>
            <pc:sldMk cId="375207073" sldId="923"/>
            <ac:spMk id="7" creationId="{FCC82E8F-9C62-495F-A272-534CB9DB59B0}"/>
          </ac:spMkLst>
        </pc:spChg>
        <pc:spChg chg="mod">
          <ac:chgData name="Paul Easter" userId="6549cd31feb53bc1" providerId="LiveId" clId="{E19B617E-EE3F-4AAA-9381-36BBE1B8C7A2}" dt="2022-03-30T00:07:09.023" v="135540" actId="20577"/>
          <ac:spMkLst>
            <pc:docMk/>
            <pc:sldMk cId="375207073" sldId="923"/>
            <ac:spMk id="14" creationId="{D1A264E9-38AC-47A4-83E2-D3C122E48CFC}"/>
          </ac:spMkLst>
        </pc:spChg>
        <pc:picChg chg="add del mod">
          <ac:chgData name="Paul Easter" userId="6549cd31feb53bc1" providerId="LiveId" clId="{E19B617E-EE3F-4AAA-9381-36BBE1B8C7A2}" dt="2022-03-27T09:48:44.491" v="133837" actId="478"/>
          <ac:picMkLst>
            <pc:docMk/>
            <pc:sldMk cId="375207073" sldId="923"/>
            <ac:picMk id="3" creationId="{C26CDC72-6E8D-4F5F-B876-AFD27793ED9D}"/>
          </ac:picMkLst>
        </pc:picChg>
        <pc:picChg chg="add mod">
          <ac:chgData name="Paul Easter" userId="6549cd31feb53bc1" providerId="LiveId" clId="{E19B617E-EE3F-4AAA-9381-36BBE1B8C7A2}" dt="2022-03-27T09:52:31.106" v="133873" actId="207"/>
          <ac:picMkLst>
            <pc:docMk/>
            <pc:sldMk cId="375207073" sldId="923"/>
            <ac:picMk id="9" creationId="{723698F0-143F-48DC-B228-16491FBDCE95}"/>
          </ac:picMkLst>
        </pc:picChg>
        <pc:picChg chg="del">
          <ac:chgData name="Paul Easter" userId="6549cd31feb53bc1" providerId="LiveId" clId="{E19B617E-EE3F-4AAA-9381-36BBE1B8C7A2}" dt="2022-03-18T08:01:59.321" v="109898" actId="478"/>
          <ac:picMkLst>
            <pc:docMk/>
            <pc:sldMk cId="375207073" sldId="923"/>
            <ac:picMk id="9" creationId="{EB54DA5E-3194-4A6C-A5B8-4303F135B455}"/>
          </ac:picMkLst>
        </pc:picChg>
      </pc:sldChg>
      <pc:sldChg chg="modSp add mod">
        <pc:chgData name="Paul Easter" userId="6549cd31feb53bc1" providerId="LiveId" clId="{E19B617E-EE3F-4AAA-9381-36BBE1B8C7A2}" dt="2022-03-18T08:18:18.422" v="110688" actId="20577"/>
        <pc:sldMkLst>
          <pc:docMk/>
          <pc:sldMk cId="439316708" sldId="924"/>
        </pc:sldMkLst>
        <pc:spChg chg="mod">
          <ac:chgData name="Paul Easter" userId="6549cd31feb53bc1" providerId="LiveId" clId="{E19B617E-EE3F-4AAA-9381-36BBE1B8C7A2}" dt="2022-03-18T08:18:18.422" v="110688" actId="20577"/>
          <ac:spMkLst>
            <pc:docMk/>
            <pc:sldMk cId="439316708" sldId="924"/>
            <ac:spMk id="7" creationId="{FCC82E8F-9C62-495F-A272-534CB9DB59B0}"/>
          </ac:spMkLst>
        </pc:spChg>
      </pc:sldChg>
      <pc:sldChg chg="modSp add mod">
        <pc:chgData name="Paul Easter" userId="6549cd31feb53bc1" providerId="LiveId" clId="{E19B617E-EE3F-4AAA-9381-36BBE1B8C7A2}" dt="2022-03-18T08:23:44.945" v="111096" actId="20577"/>
        <pc:sldMkLst>
          <pc:docMk/>
          <pc:sldMk cId="1718756756" sldId="925"/>
        </pc:sldMkLst>
        <pc:spChg chg="mod">
          <ac:chgData name="Paul Easter" userId="6549cd31feb53bc1" providerId="LiveId" clId="{E19B617E-EE3F-4AAA-9381-36BBE1B8C7A2}" dt="2022-03-18T08:23:44.945" v="111096" actId="20577"/>
          <ac:spMkLst>
            <pc:docMk/>
            <pc:sldMk cId="1718756756" sldId="925"/>
            <ac:spMk id="7" creationId="{FCC82E8F-9C62-495F-A272-534CB9DB59B0}"/>
          </ac:spMkLst>
        </pc:spChg>
      </pc:sldChg>
      <pc:sldChg chg="modSp add mod">
        <pc:chgData name="Paul Easter" userId="6549cd31feb53bc1" providerId="LiveId" clId="{E19B617E-EE3F-4AAA-9381-36BBE1B8C7A2}" dt="2022-03-18T08:28:08.899" v="111394" actId="20577"/>
        <pc:sldMkLst>
          <pc:docMk/>
          <pc:sldMk cId="1829104761" sldId="926"/>
        </pc:sldMkLst>
        <pc:spChg chg="mod">
          <ac:chgData name="Paul Easter" userId="6549cd31feb53bc1" providerId="LiveId" clId="{E19B617E-EE3F-4AAA-9381-36BBE1B8C7A2}" dt="2022-03-18T08:28:08.899" v="111394" actId="20577"/>
          <ac:spMkLst>
            <pc:docMk/>
            <pc:sldMk cId="1829104761" sldId="926"/>
            <ac:spMk id="7" creationId="{FCC82E8F-9C62-495F-A272-534CB9DB59B0}"/>
          </ac:spMkLst>
        </pc:spChg>
      </pc:sldChg>
      <pc:sldChg chg="modSp add del mod">
        <pc:chgData name="Paul Easter" userId="6549cd31feb53bc1" providerId="LiveId" clId="{E19B617E-EE3F-4AAA-9381-36BBE1B8C7A2}" dt="2022-03-18T09:24:01.745" v="113197" actId="2696"/>
        <pc:sldMkLst>
          <pc:docMk/>
          <pc:sldMk cId="3228761792" sldId="927"/>
        </pc:sldMkLst>
        <pc:spChg chg="mod">
          <ac:chgData name="Paul Easter" userId="6549cd31feb53bc1" providerId="LiveId" clId="{E19B617E-EE3F-4AAA-9381-36BBE1B8C7A2}" dt="2022-03-18T08:36:48.491" v="111484" actId="14100"/>
          <ac:spMkLst>
            <pc:docMk/>
            <pc:sldMk cId="3228761792" sldId="927"/>
            <ac:spMk id="7" creationId="{FCC82E8F-9C62-495F-A272-534CB9DB59B0}"/>
          </ac:spMkLst>
        </pc:spChg>
      </pc:sldChg>
      <pc:sldChg chg="addSp modSp add mod">
        <pc:chgData name="Paul Easter" userId="6549cd31feb53bc1" providerId="LiveId" clId="{E19B617E-EE3F-4AAA-9381-36BBE1B8C7A2}" dt="2022-03-30T03:33:30.562" v="138457" actId="20577"/>
        <pc:sldMkLst>
          <pc:docMk/>
          <pc:sldMk cId="1908962117" sldId="928"/>
        </pc:sldMkLst>
        <pc:spChg chg="mod">
          <ac:chgData name="Paul Easter" userId="6549cd31feb53bc1" providerId="LiveId" clId="{E19B617E-EE3F-4AAA-9381-36BBE1B8C7A2}" dt="2022-03-30T03:33:30.562" v="138457" actId="20577"/>
          <ac:spMkLst>
            <pc:docMk/>
            <pc:sldMk cId="1908962117" sldId="928"/>
            <ac:spMk id="7" creationId="{FCC82E8F-9C62-495F-A272-534CB9DB59B0}"/>
          </ac:spMkLst>
        </pc:spChg>
        <pc:spChg chg="mod">
          <ac:chgData name="Paul Easter" userId="6549cd31feb53bc1" providerId="LiveId" clId="{E19B617E-EE3F-4AAA-9381-36BBE1B8C7A2}" dt="2022-03-30T03:32:41.113" v="138454" actId="20577"/>
          <ac:spMkLst>
            <pc:docMk/>
            <pc:sldMk cId="1908962117" sldId="928"/>
            <ac:spMk id="14" creationId="{D1A264E9-38AC-47A4-83E2-D3C122E48CFC}"/>
          </ac:spMkLst>
        </pc:spChg>
        <pc:picChg chg="add mod">
          <ac:chgData name="Paul Easter" userId="6549cd31feb53bc1" providerId="LiveId" clId="{E19B617E-EE3F-4AAA-9381-36BBE1B8C7A2}" dt="2022-03-27T09:52:16.157" v="133872" actId="207"/>
          <ac:picMkLst>
            <pc:docMk/>
            <pc:sldMk cId="1908962117" sldId="928"/>
            <ac:picMk id="6" creationId="{D2CB1D09-CAD9-43DC-A800-9E22BDC32BA0}"/>
          </ac:picMkLst>
        </pc:picChg>
      </pc:sldChg>
      <pc:sldChg chg="add del">
        <pc:chgData name="Paul Easter" userId="6549cd31feb53bc1" providerId="LiveId" clId="{E19B617E-EE3F-4AAA-9381-36BBE1B8C7A2}" dt="2022-03-18T09:23:41.066" v="113196" actId="2696"/>
        <pc:sldMkLst>
          <pc:docMk/>
          <pc:sldMk cId="78419159" sldId="929"/>
        </pc:sldMkLst>
      </pc:sldChg>
      <pc:sldChg chg="addSp modSp add mod ord">
        <pc:chgData name="Paul Easter" userId="6549cd31feb53bc1" providerId="LiveId" clId="{E19B617E-EE3F-4AAA-9381-36BBE1B8C7A2}" dt="2022-03-30T03:31:01.259" v="138409" actId="20577"/>
        <pc:sldMkLst>
          <pc:docMk/>
          <pc:sldMk cId="2277643379" sldId="929"/>
        </pc:sldMkLst>
        <pc:spChg chg="mod">
          <ac:chgData name="Paul Easter" userId="6549cd31feb53bc1" providerId="LiveId" clId="{E19B617E-EE3F-4AAA-9381-36BBE1B8C7A2}" dt="2022-03-30T03:31:01.259" v="138409" actId="20577"/>
          <ac:spMkLst>
            <pc:docMk/>
            <pc:sldMk cId="2277643379" sldId="929"/>
            <ac:spMk id="7" creationId="{FCC82E8F-9C62-495F-A272-534CB9DB59B0}"/>
          </ac:spMkLst>
        </pc:spChg>
        <pc:spChg chg="mod">
          <ac:chgData name="Paul Easter" userId="6549cd31feb53bc1" providerId="LiveId" clId="{E19B617E-EE3F-4AAA-9381-36BBE1B8C7A2}" dt="2022-03-30T03:21:21.583" v="137994" actId="20577"/>
          <ac:spMkLst>
            <pc:docMk/>
            <pc:sldMk cId="2277643379" sldId="929"/>
            <ac:spMk id="14" creationId="{D1A264E9-38AC-47A4-83E2-D3C122E48CFC}"/>
          </ac:spMkLst>
        </pc:spChg>
        <pc:picChg chg="add mod">
          <ac:chgData name="Paul Easter" userId="6549cd31feb53bc1" providerId="LiveId" clId="{E19B617E-EE3F-4AAA-9381-36BBE1B8C7A2}" dt="2022-03-27T09:51:28.576" v="133867" actId="207"/>
          <ac:picMkLst>
            <pc:docMk/>
            <pc:sldMk cId="2277643379" sldId="929"/>
            <ac:picMk id="6" creationId="{3A3F084B-3E25-4EEE-8CA5-214099F93607}"/>
          </ac:picMkLst>
        </pc:picChg>
      </pc:sldChg>
      <pc:sldChg chg="modSp add del mod">
        <pc:chgData name="Paul Easter" userId="6549cd31feb53bc1" providerId="LiveId" clId="{E19B617E-EE3F-4AAA-9381-36BBE1B8C7A2}" dt="2022-03-18T14:32:20.388" v="126047" actId="2696"/>
        <pc:sldMkLst>
          <pc:docMk/>
          <pc:sldMk cId="519184205" sldId="930"/>
        </pc:sldMkLst>
        <pc:spChg chg="mod">
          <ac:chgData name="Paul Easter" userId="6549cd31feb53bc1" providerId="LiveId" clId="{E19B617E-EE3F-4AAA-9381-36BBE1B8C7A2}" dt="2022-03-18T10:37:25.393" v="115869" actId="20577"/>
          <ac:spMkLst>
            <pc:docMk/>
            <pc:sldMk cId="519184205" sldId="930"/>
            <ac:spMk id="5" creationId="{36139819-1AD4-4DCD-95F0-18D759EC04EA}"/>
          </ac:spMkLst>
        </pc:spChg>
        <pc:spChg chg="mod">
          <ac:chgData name="Paul Easter" userId="6549cd31feb53bc1" providerId="LiveId" clId="{E19B617E-EE3F-4AAA-9381-36BBE1B8C7A2}" dt="2022-03-18T10:25:16.700" v="115671" actId="313"/>
          <ac:spMkLst>
            <pc:docMk/>
            <pc:sldMk cId="519184205" sldId="930"/>
            <ac:spMk id="13" creationId="{00000000-0000-0000-0000-000000000000}"/>
          </ac:spMkLst>
        </pc:spChg>
      </pc:sldChg>
      <pc:sldChg chg="add del">
        <pc:chgData name="Paul Easter" userId="6549cd31feb53bc1" providerId="LiveId" clId="{E19B617E-EE3F-4AAA-9381-36BBE1B8C7A2}" dt="2022-03-18T10:11:48.922" v="115341" actId="2696"/>
        <pc:sldMkLst>
          <pc:docMk/>
          <pc:sldMk cId="651329172" sldId="930"/>
        </pc:sldMkLst>
      </pc:sldChg>
      <pc:sldChg chg="modSp add del mod">
        <pc:chgData name="Paul Easter" userId="6549cd31feb53bc1" providerId="LiveId" clId="{E19B617E-EE3F-4AAA-9381-36BBE1B8C7A2}" dt="2022-03-18T09:51:10.992" v="114630" actId="2696"/>
        <pc:sldMkLst>
          <pc:docMk/>
          <pc:sldMk cId="2540495282" sldId="930"/>
        </pc:sldMkLst>
        <pc:spChg chg="mod">
          <ac:chgData name="Paul Easter" userId="6549cd31feb53bc1" providerId="LiveId" clId="{E19B617E-EE3F-4AAA-9381-36BBE1B8C7A2}" dt="2022-03-18T09:41:26.089" v="114622" actId="20577"/>
          <ac:spMkLst>
            <pc:docMk/>
            <pc:sldMk cId="2540495282" sldId="930"/>
            <ac:spMk id="7" creationId="{FCC82E8F-9C62-495F-A272-534CB9DB59B0}"/>
          </ac:spMkLst>
        </pc:spChg>
      </pc:sldChg>
      <pc:sldChg chg="modSp add mod">
        <pc:chgData name="Paul Easter" userId="6549cd31feb53bc1" providerId="LiveId" clId="{E19B617E-EE3F-4AAA-9381-36BBE1B8C7A2}" dt="2022-03-27T10:27:29.055" v="134987" actId="113"/>
        <pc:sldMkLst>
          <pc:docMk/>
          <pc:sldMk cId="4245681767" sldId="930"/>
        </pc:sldMkLst>
        <pc:spChg chg="mod">
          <ac:chgData name="Paul Easter" userId="6549cd31feb53bc1" providerId="LiveId" clId="{E19B617E-EE3F-4AAA-9381-36BBE1B8C7A2}" dt="2022-03-27T10:27:29.055" v="134987" actId="113"/>
          <ac:spMkLst>
            <pc:docMk/>
            <pc:sldMk cId="4245681767" sldId="930"/>
            <ac:spMk id="5" creationId="{36139819-1AD4-4DCD-95F0-18D759EC04EA}"/>
          </ac:spMkLst>
        </pc:spChg>
        <pc:spChg chg="mod">
          <ac:chgData name="Paul Easter" userId="6549cd31feb53bc1" providerId="LiveId" clId="{E19B617E-EE3F-4AAA-9381-36BBE1B8C7A2}" dt="2022-03-18T14:32:32.257" v="126049" actId="20577"/>
          <ac:spMkLst>
            <pc:docMk/>
            <pc:sldMk cId="4245681767" sldId="930"/>
            <ac:spMk id="13" creationId="{00000000-0000-0000-0000-000000000000}"/>
          </ac:spMkLst>
        </pc:spChg>
      </pc:sldChg>
      <pc:sldChg chg="delSp modSp add del mod">
        <pc:chgData name="Paul Easter" userId="6549cd31feb53bc1" providerId="LiveId" clId="{E19B617E-EE3F-4AAA-9381-36BBE1B8C7A2}" dt="2022-03-18T14:32:20.388" v="126047" actId="2696"/>
        <pc:sldMkLst>
          <pc:docMk/>
          <pc:sldMk cId="109675256" sldId="931"/>
        </pc:sldMkLst>
        <pc:spChg chg="mod">
          <ac:chgData name="Paul Easter" userId="6549cd31feb53bc1" providerId="LiveId" clId="{E19B617E-EE3F-4AAA-9381-36BBE1B8C7A2}" dt="2022-03-18T12:35:08.749" v="120523" actId="20577"/>
          <ac:spMkLst>
            <pc:docMk/>
            <pc:sldMk cId="109675256" sldId="931"/>
            <ac:spMk id="7" creationId="{FCC82E8F-9C62-495F-A272-534CB9DB59B0}"/>
          </ac:spMkLst>
        </pc:spChg>
        <pc:spChg chg="del">
          <ac:chgData name="Paul Easter" userId="6549cd31feb53bc1" providerId="LiveId" clId="{E19B617E-EE3F-4AAA-9381-36BBE1B8C7A2}" dt="2022-03-18T11:02:11.453" v="117500" actId="478"/>
          <ac:spMkLst>
            <pc:docMk/>
            <pc:sldMk cId="109675256" sldId="931"/>
            <ac:spMk id="8" creationId="{D45C61E9-4DED-4371-9460-059FA2011659}"/>
          </ac:spMkLst>
        </pc:spChg>
        <pc:spChg chg="mod">
          <ac:chgData name="Paul Easter" userId="6549cd31feb53bc1" providerId="LiveId" clId="{E19B617E-EE3F-4AAA-9381-36BBE1B8C7A2}" dt="2022-03-18T10:38:01.396" v="115871"/>
          <ac:spMkLst>
            <pc:docMk/>
            <pc:sldMk cId="109675256" sldId="931"/>
            <ac:spMk id="13" creationId="{00000000-0000-0000-0000-000000000000}"/>
          </ac:spMkLst>
        </pc:spChg>
        <pc:spChg chg="mod">
          <ac:chgData name="Paul Easter" userId="6549cd31feb53bc1" providerId="LiveId" clId="{E19B617E-EE3F-4AAA-9381-36BBE1B8C7A2}" dt="2022-03-18T10:59:28.724" v="117332" actId="20577"/>
          <ac:spMkLst>
            <pc:docMk/>
            <pc:sldMk cId="109675256" sldId="931"/>
            <ac:spMk id="14" creationId="{D1A264E9-38AC-47A4-83E2-D3C122E48CFC}"/>
          </ac:spMkLst>
        </pc:spChg>
      </pc:sldChg>
      <pc:sldChg chg="add">
        <pc:chgData name="Paul Easter" userId="6549cd31feb53bc1" providerId="LiveId" clId="{E19B617E-EE3F-4AAA-9381-36BBE1B8C7A2}" dt="2022-03-18T14:32:24.321" v="126048"/>
        <pc:sldMkLst>
          <pc:docMk/>
          <pc:sldMk cId="3564877207" sldId="931"/>
        </pc:sldMkLst>
      </pc:sldChg>
      <pc:sldChg chg="addSp delSp modSp add del mod">
        <pc:chgData name="Paul Easter" userId="6549cd31feb53bc1" providerId="LiveId" clId="{E19B617E-EE3F-4AAA-9381-36BBE1B8C7A2}" dt="2022-03-18T14:32:20.388" v="126047" actId="2696"/>
        <pc:sldMkLst>
          <pc:docMk/>
          <pc:sldMk cId="1614316486" sldId="932"/>
        </pc:sldMkLst>
        <pc:spChg chg="mod">
          <ac:chgData name="Paul Easter" userId="6549cd31feb53bc1" providerId="LiveId" clId="{E19B617E-EE3F-4AAA-9381-36BBE1B8C7A2}" dt="2022-03-18T12:35:35.942" v="120541" actId="20577"/>
          <ac:spMkLst>
            <pc:docMk/>
            <pc:sldMk cId="1614316486" sldId="932"/>
            <ac:spMk id="7" creationId="{FCC82E8F-9C62-495F-A272-534CB9DB59B0}"/>
          </ac:spMkLst>
        </pc:spChg>
        <pc:spChg chg="mod">
          <ac:chgData name="Paul Easter" userId="6549cd31feb53bc1" providerId="LiveId" clId="{E19B617E-EE3F-4AAA-9381-36BBE1B8C7A2}" dt="2022-03-18T10:59:08.593" v="117314" actId="20577"/>
          <ac:spMkLst>
            <pc:docMk/>
            <pc:sldMk cId="1614316486" sldId="932"/>
            <ac:spMk id="14" creationId="{D1A264E9-38AC-47A4-83E2-D3C122E48CFC}"/>
          </ac:spMkLst>
        </pc:spChg>
        <pc:picChg chg="add del mod">
          <ac:chgData name="Paul Easter" userId="6549cd31feb53bc1" providerId="LiveId" clId="{E19B617E-EE3F-4AAA-9381-36BBE1B8C7A2}" dt="2022-03-18T11:31:42.822" v="118324" actId="478"/>
          <ac:picMkLst>
            <pc:docMk/>
            <pc:sldMk cId="1614316486" sldId="932"/>
            <ac:picMk id="6" creationId="{A5C8ECB9-4567-4D1D-B607-780DFE49B47C}"/>
          </ac:picMkLst>
        </pc:picChg>
        <pc:picChg chg="add mod">
          <ac:chgData name="Paul Easter" userId="6549cd31feb53bc1" providerId="LiveId" clId="{E19B617E-EE3F-4AAA-9381-36BBE1B8C7A2}" dt="2022-03-18T11:32:06.887" v="118332" actId="1076"/>
          <ac:picMkLst>
            <pc:docMk/>
            <pc:sldMk cId="1614316486" sldId="932"/>
            <ac:picMk id="5122" creationId="{783493D4-AF2F-480E-B769-B630DD3CE19C}"/>
          </ac:picMkLst>
        </pc:picChg>
      </pc:sldChg>
      <pc:sldChg chg="modSp add mod">
        <pc:chgData name="Paul Easter" userId="6549cd31feb53bc1" providerId="LiveId" clId="{E19B617E-EE3F-4AAA-9381-36BBE1B8C7A2}" dt="2022-03-22T02:37:55.490" v="130968" actId="20577"/>
        <pc:sldMkLst>
          <pc:docMk/>
          <pc:sldMk cId="3334802661" sldId="932"/>
        </pc:sldMkLst>
        <pc:spChg chg="mod">
          <ac:chgData name="Paul Easter" userId="6549cd31feb53bc1" providerId="LiveId" clId="{E19B617E-EE3F-4AAA-9381-36BBE1B8C7A2}" dt="2022-03-22T02:37:55.490" v="130968" actId="20577"/>
          <ac:spMkLst>
            <pc:docMk/>
            <pc:sldMk cId="3334802661" sldId="932"/>
            <ac:spMk id="14" creationId="{D1A264E9-38AC-47A4-83E2-D3C122E48CFC}"/>
          </ac:spMkLst>
        </pc:spChg>
      </pc:sldChg>
      <pc:sldChg chg="modSp add del mod">
        <pc:chgData name="Paul Easter" userId="6549cd31feb53bc1" providerId="LiveId" clId="{E19B617E-EE3F-4AAA-9381-36BBE1B8C7A2}" dt="2022-03-18T11:15:28.678" v="118144" actId="2696"/>
        <pc:sldMkLst>
          <pc:docMk/>
          <pc:sldMk cId="2331251387" sldId="933"/>
        </pc:sldMkLst>
        <pc:spChg chg="mod">
          <ac:chgData name="Paul Easter" userId="6549cd31feb53bc1" providerId="LiveId" clId="{E19B617E-EE3F-4AAA-9381-36BBE1B8C7A2}" dt="2022-03-18T11:15:11.845" v="118142" actId="20577"/>
          <ac:spMkLst>
            <pc:docMk/>
            <pc:sldMk cId="2331251387" sldId="933"/>
            <ac:spMk id="7" creationId="{FCC82E8F-9C62-495F-A272-534CB9DB59B0}"/>
          </ac:spMkLst>
        </pc:spChg>
      </pc:sldChg>
      <pc:sldChg chg="modSp add del mod">
        <pc:chgData name="Paul Easter" userId="6549cd31feb53bc1" providerId="LiveId" clId="{E19B617E-EE3F-4AAA-9381-36BBE1B8C7A2}" dt="2022-03-18T11:55:16.170" v="119223" actId="2696"/>
        <pc:sldMkLst>
          <pc:docMk/>
          <pc:sldMk cId="1258794053" sldId="934"/>
        </pc:sldMkLst>
        <pc:spChg chg="mod">
          <ac:chgData name="Paul Easter" userId="6549cd31feb53bc1" providerId="LiveId" clId="{E19B617E-EE3F-4AAA-9381-36BBE1B8C7A2}" dt="2022-03-18T11:29:03.754" v="118322" actId="14100"/>
          <ac:spMkLst>
            <pc:docMk/>
            <pc:sldMk cId="1258794053" sldId="934"/>
            <ac:spMk id="7" creationId="{FCC82E8F-9C62-495F-A272-534CB9DB59B0}"/>
          </ac:spMkLst>
        </pc:spChg>
      </pc:sldChg>
      <pc:sldChg chg="addSp delSp modSp add del mod">
        <pc:chgData name="Paul Easter" userId="6549cd31feb53bc1" providerId="LiveId" clId="{E19B617E-EE3F-4AAA-9381-36BBE1B8C7A2}" dt="2022-03-18T14:32:20.388" v="126047" actId="2696"/>
        <pc:sldMkLst>
          <pc:docMk/>
          <pc:sldMk cId="1905005659" sldId="935"/>
        </pc:sldMkLst>
        <pc:spChg chg="mod">
          <ac:chgData name="Paul Easter" userId="6549cd31feb53bc1" providerId="LiveId" clId="{E19B617E-EE3F-4AAA-9381-36BBE1B8C7A2}" dt="2022-03-18T11:35:27.468" v="118369" actId="20577"/>
          <ac:spMkLst>
            <pc:docMk/>
            <pc:sldMk cId="1905005659" sldId="935"/>
            <ac:spMk id="7" creationId="{FCC82E8F-9C62-495F-A272-534CB9DB59B0}"/>
          </ac:spMkLst>
        </pc:spChg>
        <pc:picChg chg="del">
          <ac:chgData name="Paul Easter" userId="6549cd31feb53bc1" providerId="LiveId" clId="{E19B617E-EE3F-4AAA-9381-36BBE1B8C7A2}" dt="2022-03-18T11:33:02.811" v="118338" actId="478"/>
          <ac:picMkLst>
            <pc:docMk/>
            <pc:sldMk cId="1905005659" sldId="935"/>
            <ac:picMk id="5122" creationId="{783493D4-AF2F-480E-B769-B630DD3CE19C}"/>
          </ac:picMkLst>
        </pc:picChg>
        <pc:picChg chg="add del mod">
          <ac:chgData name="Paul Easter" userId="6549cd31feb53bc1" providerId="LiveId" clId="{E19B617E-EE3F-4AAA-9381-36BBE1B8C7A2}" dt="2022-03-18T11:34:41.009" v="118348" actId="478"/>
          <ac:picMkLst>
            <pc:docMk/>
            <pc:sldMk cId="1905005659" sldId="935"/>
            <ac:picMk id="7170" creationId="{D30B9F62-1D87-4E39-A8FE-D9B5A920E161}"/>
          </ac:picMkLst>
        </pc:picChg>
        <pc:picChg chg="add mod">
          <ac:chgData name="Paul Easter" userId="6549cd31feb53bc1" providerId="LiveId" clId="{E19B617E-EE3F-4AAA-9381-36BBE1B8C7A2}" dt="2022-03-18T11:34:52.256" v="118352" actId="1076"/>
          <ac:picMkLst>
            <pc:docMk/>
            <pc:sldMk cId="1905005659" sldId="935"/>
            <ac:picMk id="7172" creationId="{E331353F-5C2F-4964-B7B3-266B2A570E0E}"/>
          </ac:picMkLst>
        </pc:picChg>
      </pc:sldChg>
      <pc:sldChg chg="modSp add mod">
        <pc:chgData name="Paul Easter" userId="6549cd31feb53bc1" providerId="LiveId" clId="{E19B617E-EE3F-4AAA-9381-36BBE1B8C7A2}" dt="2022-03-22T02:37:51.926" v="130967" actId="20577"/>
        <pc:sldMkLst>
          <pc:docMk/>
          <pc:sldMk cId="3148193526" sldId="935"/>
        </pc:sldMkLst>
        <pc:spChg chg="mod">
          <ac:chgData name="Paul Easter" userId="6549cd31feb53bc1" providerId="LiveId" clId="{E19B617E-EE3F-4AAA-9381-36BBE1B8C7A2}" dt="2022-03-22T02:37:51.926" v="130967" actId="20577"/>
          <ac:spMkLst>
            <pc:docMk/>
            <pc:sldMk cId="3148193526" sldId="935"/>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3894443451" sldId="936"/>
        </pc:sldMkLst>
        <pc:spChg chg="mod">
          <ac:chgData name="Paul Easter" userId="6549cd31feb53bc1" providerId="LiveId" clId="{E19B617E-EE3F-4AAA-9381-36BBE1B8C7A2}" dt="2022-03-18T12:36:28.395" v="120573" actId="20577"/>
          <ac:spMkLst>
            <pc:docMk/>
            <pc:sldMk cId="3894443451" sldId="936"/>
            <ac:spMk id="7" creationId="{FCC82E8F-9C62-495F-A272-534CB9DB59B0}"/>
          </ac:spMkLst>
        </pc:spChg>
        <pc:spChg chg="del">
          <ac:chgData name="Paul Easter" userId="6549cd31feb53bc1" providerId="LiveId" clId="{E19B617E-EE3F-4AAA-9381-36BBE1B8C7A2}" dt="2022-03-18T11:39:42.696" v="118583" actId="478"/>
          <ac:spMkLst>
            <pc:docMk/>
            <pc:sldMk cId="3894443451" sldId="936"/>
            <ac:spMk id="8" creationId="{D45C61E9-4DED-4371-9460-059FA2011659}"/>
          </ac:spMkLst>
        </pc:spChg>
        <pc:spChg chg="add del mod">
          <ac:chgData name="Paul Easter" userId="6549cd31feb53bc1" providerId="LiveId" clId="{E19B617E-EE3F-4AAA-9381-36BBE1B8C7A2}" dt="2022-03-18T11:55:56.457" v="119234" actId="478"/>
          <ac:spMkLst>
            <pc:docMk/>
            <pc:sldMk cId="3894443451" sldId="936"/>
            <ac:spMk id="9" creationId="{32246239-3DC5-4F7C-AFEE-A1D4B561CF01}"/>
          </ac:spMkLst>
        </pc:spChg>
        <pc:spChg chg="mod">
          <ac:chgData name="Paul Easter" userId="6549cd31feb53bc1" providerId="LiveId" clId="{E19B617E-EE3F-4AAA-9381-36BBE1B8C7A2}" dt="2022-03-18T11:36:14.292" v="118378" actId="20577"/>
          <ac:spMkLst>
            <pc:docMk/>
            <pc:sldMk cId="3894443451" sldId="936"/>
            <ac:spMk id="14" creationId="{D1A264E9-38AC-47A4-83E2-D3C122E48CFC}"/>
          </ac:spMkLst>
        </pc:spChg>
        <pc:spChg chg="add mod">
          <ac:chgData name="Paul Easter" userId="6549cd31feb53bc1" providerId="LiveId" clId="{E19B617E-EE3F-4AAA-9381-36BBE1B8C7A2}" dt="2022-03-18T12:36:42.606" v="120581" actId="20577"/>
          <ac:spMkLst>
            <pc:docMk/>
            <pc:sldMk cId="3894443451" sldId="936"/>
            <ac:spMk id="15" creationId="{66E09E28-6606-4D5B-90BD-F37DB59D667E}"/>
          </ac:spMkLst>
        </pc:spChg>
        <pc:picChg chg="add mod">
          <ac:chgData name="Paul Easter" userId="6549cd31feb53bc1" providerId="LiveId" clId="{E19B617E-EE3F-4AAA-9381-36BBE1B8C7A2}" dt="2022-03-18T12:08:09.794" v="119821" actId="1076"/>
          <ac:picMkLst>
            <pc:docMk/>
            <pc:sldMk cId="3894443451" sldId="936"/>
            <ac:picMk id="11" creationId="{83E7315A-6811-43E6-BD42-33298292FC47}"/>
          </ac:picMkLst>
        </pc:picChg>
        <pc:picChg chg="del">
          <ac:chgData name="Paul Easter" userId="6549cd31feb53bc1" providerId="LiveId" clId="{E19B617E-EE3F-4AAA-9381-36BBE1B8C7A2}" dt="2022-03-18T11:39:36.844" v="118581" actId="478"/>
          <ac:picMkLst>
            <pc:docMk/>
            <pc:sldMk cId="3894443451" sldId="936"/>
            <ac:picMk id="7172" creationId="{E331353F-5C2F-4964-B7B3-266B2A570E0E}"/>
          </ac:picMkLst>
        </pc:picChg>
        <pc:picChg chg="add del mod">
          <ac:chgData name="Paul Easter" userId="6549cd31feb53bc1" providerId="LiveId" clId="{E19B617E-EE3F-4AAA-9381-36BBE1B8C7A2}" dt="2022-03-18T11:55:26.918" v="119226" actId="478"/>
          <ac:picMkLst>
            <pc:docMk/>
            <pc:sldMk cId="3894443451" sldId="936"/>
            <ac:picMk id="8194" creationId="{822C6D32-C7E9-4ADF-BBDC-C867FF58DEAB}"/>
          </ac:picMkLst>
        </pc:picChg>
        <pc:picChg chg="add del mod">
          <ac:chgData name="Paul Easter" userId="6549cd31feb53bc1" providerId="LiveId" clId="{E19B617E-EE3F-4AAA-9381-36BBE1B8C7A2}" dt="2022-03-18T11:51:45.750" v="119205" actId="478"/>
          <ac:picMkLst>
            <pc:docMk/>
            <pc:sldMk cId="3894443451" sldId="936"/>
            <ac:picMk id="8196" creationId="{32838206-2DDF-493B-BD16-BEE33ECA574F}"/>
          </ac:picMkLst>
        </pc:picChg>
        <pc:picChg chg="add del mod">
          <ac:chgData name="Paul Easter" userId="6549cd31feb53bc1" providerId="LiveId" clId="{E19B617E-EE3F-4AAA-9381-36BBE1B8C7A2}" dt="2022-03-18T11:55:26.395" v="119225" actId="478"/>
          <ac:picMkLst>
            <pc:docMk/>
            <pc:sldMk cId="3894443451" sldId="936"/>
            <ac:picMk id="8198" creationId="{D6D5AB0C-F302-4224-8041-3238FF72BFE1}"/>
          </ac:picMkLst>
        </pc:picChg>
      </pc:sldChg>
      <pc:sldChg chg="modSp add mod">
        <pc:chgData name="Paul Easter" userId="6549cd31feb53bc1" providerId="LiveId" clId="{E19B617E-EE3F-4AAA-9381-36BBE1B8C7A2}" dt="2022-03-22T02:37:47.734" v="130966" actId="20577"/>
        <pc:sldMkLst>
          <pc:docMk/>
          <pc:sldMk cId="4136041771" sldId="936"/>
        </pc:sldMkLst>
        <pc:spChg chg="mod">
          <ac:chgData name="Paul Easter" userId="6549cd31feb53bc1" providerId="LiveId" clId="{E19B617E-EE3F-4AAA-9381-36BBE1B8C7A2}" dt="2022-03-22T02:37:47.734" v="130966" actId="20577"/>
          <ac:spMkLst>
            <pc:docMk/>
            <pc:sldMk cId="4136041771" sldId="936"/>
            <ac:spMk id="14" creationId="{D1A264E9-38AC-47A4-83E2-D3C122E48CFC}"/>
          </ac:spMkLst>
        </pc:spChg>
      </pc:sldChg>
      <pc:sldChg chg="modSp add mod">
        <pc:chgData name="Paul Easter" userId="6549cd31feb53bc1" providerId="LiveId" clId="{E19B617E-EE3F-4AAA-9381-36BBE1B8C7A2}" dt="2022-03-22T02:37:44.252" v="130965" actId="20577"/>
        <pc:sldMkLst>
          <pc:docMk/>
          <pc:sldMk cId="1051364616" sldId="937"/>
        </pc:sldMkLst>
        <pc:spChg chg="mod">
          <ac:chgData name="Paul Easter" userId="6549cd31feb53bc1" providerId="LiveId" clId="{E19B617E-EE3F-4AAA-9381-36BBE1B8C7A2}" dt="2022-03-22T02:37:44.252" v="130965" actId="20577"/>
          <ac:spMkLst>
            <pc:docMk/>
            <pc:sldMk cId="1051364616" sldId="937"/>
            <ac:spMk id="14" creationId="{D1A264E9-38AC-47A4-83E2-D3C122E48CFC}"/>
          </ac:spMkLst>
        </pc:spChg>
      </pc:sldChg>
      <pc:sldChg chg="delSp modSp add del mod">
        <pc:chgData name="Paul Easter" userId="6549cd31feb53bc1" providerId="LiveId" clId="{E19B617E-EE3F-4AAA-9381-36BBE1B8C7A2}" dt="2022-03-18T14:32:20.388" v="126047" actId="2696"/>
        <pc:sldMkLst>
          <pc:docMk/>
          <pc:sldMk cId="4208174867" sldId="937"/>
        </pc:sldMkLst>
        <pc:spChg chg="mod">
          <ac:chgData name="Paul Easter" userId="6549cd31feb53bc1" providerId="LiveId" clId="{E19B617E-EE3F-4AAA-9381-36BBE1B8C7A2}" dt="2022-03-18T12:37:01.165" v="120587" actId="20577"/>
          <ac:spMkLst>
            <pc:docMk/>
            <pc:sldMk cId="4208174867" sldId="937"/>
            <ac:spMk id="7" creationId="{FCC82E8F-9C62-495F-A272-534CB9DB59B0}"/>
          </ac:spMkLst>
        </pc:spChg>
        <pc:picChg chg="mod">
          <ac:chgData name="Paul Easter" userId="6549cd31feb53bc1" providerId="LiveId" clId="{E19B617E-EE3F-4AAA-9381-36BBE1B8C7A2}" dt="2022-03-18T11:56:51.046" v="119246" actId="1076"/>
          <ac:picMkLst>
            <pc:docMk/>
            <pc:sldMk cId="4208174867" sldId="937"/>
            <ac:picMk id="8194" creationId="{822C6D32-C7E9-4ADF-BBDC-C867FF58DEAB}"/>
          </ac:picMkLst>
        </pc:picChg>
        <pc:picChg chg="del">
          <ac:chgData name="Paul Easter" userId="6549cd31feb53bc1" providerId="LiveId" clId="{E19B617E-EE3F-4AAA-9381-36BBE1B8C7A2}" dt="2022-03-18T11:56:19.590" v="119236" actId="478"/>
          <ac:picMkLst>
            <pc:docMk/>
            <pc:sldMk cId="4208174867" sldId="937"/>
            <ac:picMk id="8198" creationId="{D6D5AB0C-F302-4224-8041-3238FF72BFE1}"/>
          </ac:picMkLst>
        </pc:picChg>
      </pc:sldChg>
      <pc:sldChg chg="modSp add mod">
        <pc:chgData name="Paul Easter" userId="6549cd31feb53bc1" providerId="LiveId" clId="{E19B617E-EE3F-4AAA-9381-36BBE1B8C7A2}" dt="2022-03-22T02:37:41.098" v="130964" actId="20577"/>
        <pc:sldMkLst>
          <pc:docMk/>
          <pc:sldMk cId="2847816843" sldId="938"/>
        </pc:sldMkLst>
        <pc:spChg chg="mod">
          <ac:chgData name="Paul Easter" userId="6549cd31feb53bc1" providerId="LiveId" clId="{E19B617E-EE3F-4AAA-9381-36BBE1B8C7A2}" dt="2022-03-22T02:37:41.098" v="130964" actId="20577"/>
          <ac:spMkLst>
            <pc:docMk/>
            <pc:sldMk cId="2847816843" sldId="938"/>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4270911646" sldId="938"/>
        </pc:sldMkLst>
        <pc:spChg chg="add del">
          <ac:chgData name="Paul Easter" userId="6549cd31feb53bc1" providerId="LiveId" clId="{E19B617E-EE3F-4AAA-9381-36BBE1B8C7A2}" dt="2022-03-18T12:26:37.943" v="120280"/>
          <ac:spMkLst>
            <pc:docMk/>
            <pc:sldMk cId="4270911646" sldId="938"/>
            <ac:spMk id="2" creationId="{397C2F8D-AF70-41B5-B096-0B62537E3518}"/>
          </ac:spMkLst>
        </pc:spChg>
        <pc:spChg chg="add del">
          <ac:chgData name="Paul Easter" userId="6549cd31feb53bc1" providerId="LiveId" clId="{E19B617E-EE3F-4AAA-9381-36BBE1B8C7A2}" dt="2022-03-18T12:26:53.642" v="120282"/>
          <ac:spMkLst>
            <pc:docMk/>
            <pc:sldMk cId="4270911646" sldId="938"/>
            <ac:spMk id="3" creationId="{D300388D-6DAD-4AB3-8B7D-50108F2146FE}"/>
          </ac:spMkLst>
        </pc:spChg>
        <pc:spChg chg="mod">
          <ac:chgData name="Paul Easter" userId="6549cd31feb53bc1" providerId="LiveId" clId="{E19B617E-EE3F-4AAA-9381-36BBE1B8C7A2}" dt="2022-03-18T12:37:40.016" v="120595" actId="20577"/>
          <ac:spMkLst>
            <pc:docMk/>
            <pc:sldMk cId="4270911646" sldId="938"/>
            <ac:spMk id="7" creationId="{FCC82E8F-9C62-495F-A272-534CB9DB59B0}"/>
          </ac:spMkLst>
        </pc:spChg>
        <pc:picChg chg="add mod modCrop">
          <ac:chgData name="Paul Easter" userId="6549cd31feb53bc1" providerId="LiveId" clId="{E19B617E-EE3F-4AAA-9381-36BBE1B8C7A2}" dt="2022-03-18T12:27:58.717" v="120291" actId="1076"/>
          <ac:picMkLst>
            <pc:docMk/>
            <pc:sldMk cId="4270911646" sldId="938"/>
            <ac:picMk id="5" creationId="{EAB154FB-7ECF-4D81-84DC-3B42F542A33F}"/>
          </ac:picMkLst>
        </pc:picChg>
        <pc:picChg chg="del mod">
          <ac:chgData name="Paul Easter" userId="6549cd31feb53bc1" providerId="LiveId" clId="{E19B617E-EE3F-4AAA-9381-36BBE1B8C7A2}" dt="2022-03-18T12:08:48.988" v="119829" actId="478"/>
          <ac:picMkLst>
            <pc:docMk/>
            <pc:sldMk cId="4270911646" sldId="938"/>
            <ac:picMk id="11" creationId="{83E7315A-6811-43E6-BD42-33298292FC47}"/>
          </ac:picMkLst>
        </pc:picChg>
        <pc:picChg chg="add del mod">
          <ac:chgData name="Paul Easter" userId="6549cd31feb53bc1" providerId="LiveId" clId="{E19B617E-EE3F-4AAA-9381-36BBE1B8C7A2}" dt="2022-03-18T12:26:55.169" v="120284" actId="478"/>
          <ac:picMkLst>
            <pc:docMk/>
            <pc:sldMk cId="4270911646" sldId="938"/>
            <ac:picMk id="9218" creationId="{7D4311EE-3866-43CD-9C41-89A65AEFBC79}"/>
          </ac:picMkLst>
        </pc:picChg>
      </pc:sldChg>
      <pc:sldChg chg="addSp delSp modSp add del mod">
        <pc:chgData name="Paul Easter" userId="6549cd31feb53bc1" providerId="LiveId" clId="{E19B617E-EE3F-4AAA-9381-36BBE1B8C7A2}" dt="2022-03-18T14:32:20.388" v="126047" actId="2696"/>
        <pc:sldMkLst>
          <pc:docMk/>
          <pc:sldMk cId="1863905585" sldId="939"/>
        </pc:sldMkLst>
        <pc:spChg chg="mod">
          <ac:chgData name="Paul Easter" userId="6549cd31feb53bc1" providerId="LiveId" clId="{E19B617E-EE3F-4AAA-9381-36BBE1B8C7A2}" dt="2022-03-18T13:25:48.155" v="122819" actId="20577"/>
          <ac:spMkLst>
            <pc:docMk/>
            <pc:sldMk cId="1863905585" sldId="939"/>
            <ac:spMk id="7" creationId="{FCC82E8F-9C62-495F-A272-534CB9DB59B0}"/>
          </ac:spMkLst>
        </pc:spChg>
        <pc:spChg chg="mod">
          <ac:chgData name="Paul Easter" userId="6549cd31feb53bc1" providerId="LiveId" clId="{E19B617E-EE3F-4AAA-9381-36BBE1B8C7A2}" dt="2022-03-18T12:30:08.171" v="120310" actId="20577"/>
          <ac:spMkLst>
            <pc:docMk/>
            <pc:sldMk cId="1863905585" sldId="939"/>
            <ac:spMk id="14" creationId="{D1A264E9-38AC-47A4-83E2-D3C122E48CFC}"/>
          </ac:spMkLst>
        </pc:spChg>
        <pc:picChg chg="del">
          <ac:chgData name="Paul Easter" userId="6549cd31feb53bc1" providerId="LiveId" clId="{E19B617E-EE3F-4AAA-9381-36BBE1B8C7A2}" dt="2022-03-18T12:29:59.432" v="120300" actId="478"/>
          <ac:picMkLst>
            <pc:docMk/>
            <pc:sldMk cId="1863905585" sldId="939"/>
            <ac:picMk id="9218" creationId="{7D4311EE-3866-43CD-9C41-89A65AEFBC79}"/>
          </ac:picMkLst>
        </pc:picChg>
        <pc:picChg chg="add mod">
          <ac:chgData name="Paul Easter" userId="6549cd31feb53bc1" providerId="LiveId" clId="{E19B617E-EE3F-4AAA-9381-36BBE1B8C7A2}" dt="2022-03-18T13:20:45.411" v="122700" actId="1076"/>
          <ac:picMkLst>
            <pc:docMk/>
            <pc:sldMk cId="1863905585" sldId="939"/>
            <ac:picMk id="10242" creationId="{14A3D841-9EAF-45DE-B160-53B8E088986F}"/>
          </ac:picMkLst>
        </pc:picChg>
      </pc:sldChg>
      <pc:sldChg chg="modSp add mod">
        <pc:chgData name="Paul Easter" userId="6549cd31feb53bc1" providerId="LiveId" clId="{E19B617E-EE3F-4AAA-9381-36BBE1B8C7A2}" dt="2022-03-22T02:37:31.690" v="130961" actId="20577"/>
        <pc:sldMkLst>
          <pc:docMk/>
          <pc:sldMk cId="3758426697" sldId="939"/>
        </pc:sldMkLst>
        <pc:spChg chg="mod">
          <ac:chgData name="Paul Easter" userId="6549cd31feb53bc1" providerId="LiveId" clId="{E19B617E-EE3F-4AAA-9381-36BBE1B8C7A2}" dt="2022-03-22T02:37:31.690" v="130961" actId="20577"/>
          <ac:spMkLst>
            <pc:docMk/>
            <pc:sldMk cId="3758426697" sldId="939"/>
            <ac:spMk id="14" creationId="{D1A264E9-38AC-47A4-83E2-D3C122E48CFC}"/>
          </ac:spMkLst>
        </pc:spChg>
      </pc:sldChg>
      <pc:sldChg chg="modSp add mod">
        <pc:chgData name="Paul Easter" userId="6549cd31feb53bc1" providerId="LiveId" clId="{E19B617E-EE3F-4AAA-9381-36BBE1B8C7A2}" dt="2022-03-22T02:37:37.965" v="130963" actId="20577"/>
        <pc:sldMkLst>
          <pc:docMk/>
          <pc:sldMk cId="1921701434" sldId="940"/>
        </pc:sldMkLst>
        <pc:spChg chg="mod">
          <ac:chgData name="Paul Easter" userId="6549cd31feb53bc1" providerId="LiveId" clId="{E19B617E-EE3F-4AAA-9381-36BBE1B8C7A2}" dt="2022-03-22T02:37:37.965" v="130963" actId="20577"/>
          <ac:spMkLst>
            <pc:docMk/>
            <pc:sldMk cId="1921701434" sldId="940"/>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2527192056" sldId="940"/>
        </pc:sldMkLst>
        <pc:spChg chg="mod">
          <ac:chgData name="Paul Easter" userId="6549cd31feb53bc1" providerId="LiveId" clId="{E19B617E-EE3F-4AAA-9381-36BBE1B8C7A2}" dt="2022-03-18T12:51:16.239" v="121342" actId="20577"/>
          <ac:spMkLst>
            <pc:docMk/>
            <pc:sldMk cId="2527192056" sldId="940"/>
            <ac:spMk id="7" creationId="{FCC82E8F-9C62-495F-A272-534CB9DB59B0}"/>
          </ac:spMkLst>
        </pc:spChg>
      </pc:sldChg>
      <pc:sldChg chg="modSp add mod">
        <pc:chgData name="Paul Easter" userId="6549cd31feb53bc1" providerId="LiveId" clId="{E19B617E-EE3F-4AAA-9381-36BBE1B8C7A2}" dt="2022-03-22T02:37:34.817" v="130962" actId="20577"/>
        <pc:sldMkLst>
          <pc:docMk/>
          <pc:sldMk cId="1070851086" sldId="941"/>
        </pc:sldMkLst>
        <pc:spChg chg="mod">
          <ac:chgData name="Paul Easter" userId="6549cd31feb53bc1" providerId="LiveId" clId="{E19B617E-EE3F-4AAA-9381-36BBE1B8C7A2}" dt="2022-03-21T22:00:56.490" v="129201" actId="20577"/>
          <ac:spMkLst>
            <pc:docMk/>
            <pc:sldMk cId="1070851086" sldId="941"/>
            <ac:spMk id="7" creationId="{FCC82E8F-9C62-495F-A272-534CB9DB59B0}"/>
          </ac:spMkLst>
        </pc:spChg>
        <pc:spChg chg="mod">
          <ac:chgData name="Paul Easter" userId="6549cd31feb53bc1" providerId="LiveId" clId="{E19B617E-EE3F-4AAA-9381-36BBE1B8C7A2}" dt="2022-03-22T02:37:34.817" v="130962" actId="20577"/>
          <ac:spMkLst>
            <pc:docMk/>
            <pc:sldMk cId="1070851086" sldId="941"/>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3848512359" sldId="941"/>
        </pc:sldMkLst>
        <pc:spChg chg="mod">
          <ac:chgData name="Paul Easter" userId="6549cd31feb53bc1" providerId="LiveId" clId="{E19B617E-EE3F-4AAA-9381-36BBE1B8C7A2}" dt="2022-03-18T12:51:24.577" v="121343" actId="20577"/>
          <ac:spMkLst>
            <pc:docMk/>
            <pc:sldMk cId="3848512359" sldId="941"/>
            <ac:spMk id="7" creationId="{FCC82E8F-9C62-495F-A272-534CB9DB59B0}"/>
          </ac:spMkLst>
        </pc:spChg>
      </pc:sldChg>
      <pc:sldChg chg="modSp add del mod">
        <pc:chgData name="Paul Easter" userId="6549cd31feb53bc1" providerId="LiveId" clId="{E19B617E-EE3F-4AAA-9381-36BBE1B8C7A2}" dt="2022-03-18T13:23:49.584" v="122790" actId="2696"/>
        <pc:sldMkLst>
          <pc:docMk/>
          <pc:sldMk cId="3402914981" sldId="942"/>
        </pc:sldMkLst>
        <pc:spChg chg="mod">
          <ac:chgData name="Paul Easter" userId="6549cd31feb53bc1" providerId="LiveId" clId="{E19B617E-EE3F-4AAA-9381-36BBE1B8C7A2}" dt="2022-03-18T13:19:43.056" v="122693" actId="6549"/>
          <ac:spMkLst>
            <pc:docMk/>
            <pc:sldMk cId="3402914981" sldId="942"/>
            <ac:spMk id="7" creationId="{FCC82E8F-9C62-495F-A272-534CB9DB59B0}"/>
          </ac:spMkLst>
        </pc:spChg>
      </pc:sldChg>
      <pc:sldChg chg="modSp add del mod">
        <pc:chgData name="Paul Easter" userId="6549cd31feb53bc1" providerId="LiveId" clId="{E19B617E-EE3F-4AAA-9381-36BBE1B8C7A2}" dt="2022-03-18T14:32:20.388" v="126047" actId="2696"/>
        <pc:sldMkLst>
          <pc:docMk/>
          <pc:sldMk cId="570795666" sldId="943"/>
        </pc:sldMkLst>
        <pc:spChg chg="mod">
          <ac:chgData name="Paul Easter" userId="6549cd31feb53bc1" providerId="LiveId" clId="{E19B617E-EE3F-4AAA-9381-36BBE1B8C7A2}" dt="2022-03-18T14:28:42.507" v="126000" actId="20577"/>
          <ac:spMkLst>
            <pc:docMk/>
            <pc:sldMk cId="570795666" sldId="943"/>
            <ac:spMk id="7" creationId="{FCC82E8F-9C62-495F-A272-534CB9DB59B0}"/>
          </ac:spMkLst>
        </pc:spChg>
      </pc:sldChg>
      <pc:sldChg chg="modSp add mod">
        <pc:chgData name="Paul Easter" userId="6549cd31feb53bc1" providerId="LiveId" clId="{E19B617E-EE3F-4AAA-9381-36BBE1B8C7A2}" dt="2022-03-22T02:37:27.609" v="130960" actId="20577"/>
        <pc:sldMkLst>
          <pc:docMk/>
          <pc:sldMk cId="2360264163" sldId="943"/>
        </pc:sldMkLst>
        <pc:spChg chg="mod">
          <ac:chgData name="Paul Easter" userId="6549cd31feb53bc1" providerId="LiveId" clId="{E19B617E-EE3F-4AAA-9381-36BBE1B8C7A2}" dt="2022-03-22T02:37:27.609" v="130960" actId="20577"/>
          <ac:spMkLst>
            <pc:docMk/>
            <pc:sldMk cId="2360264163" sldId="943"/>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1998536793" sldId="944"/>
        </pc:sldMkLst>
        <pc:spChg chg="mod">
          <ac:chgData name="Paul Easter" userId="6549cd31feb53bc1" providerId="LiveId" clId="{E19B617E-EE3F-4AAA-9381-36BBE1B8C7A2}" dt="2022-03-18T13:30:38.654" v="123238" actId="20577"/>
          <ac:spMkLst>
            <pc:docMk/>
            <pc:sldMk cId="1998536793" sldId="944"/>
            <ac:spMk id="7" creationId="{FCC82E8F-9C62-495F-A272-534CB9DB59B0}"/>
          </ac:spMkLst>
        </pc:spChg>
      </pc:sldChg>
      <pc:sldChg chg="modSp add mod">
        <pc:chgData name="Paul Easter" userId="6549cd31feb53bc1" providerId="LiveId" clId="{E19B617E-EE3F-4AAA-9381-36BBE1B8C7A2}" dt="2022-03-22T02:37:23.937" v="130959" actId="20577"/>
        <pc:sldMkLst>
          <pc:docMk/>
          <pc:sldMk cId="2265766933" sldId="944"/>
        </pc:sldMkLst>
        <pc:spChg chg="mod">
          <ac:chgData name="Paul Easter" userId="6549cd31feb53bc1" providerId="LiveId" clId="{E19B617E-EE3F-4AAA-9381-36BBE1B8C7A2}" dt="2022-03-22T02:37:23.937" v="130959" actId="20577"/>
          <ac:spMkLst>
            <pc:docMk/>
            <pc:sldMk cId="2265766933" sldId="944"/>
            <ac:spMk id="14" creationId="{D1A264E9-38AC-47A4-83E2-D3C122E48CFC}"/>
          </ac:spMkLst>
        </pc:spChg>
      </pc:sldChg>
      <pc:sldChg chg="modSp add mod">
        <pc:chgData name="Paul Easter" userId="6549cd31feb53bc1" providerId="LiveId" clId="{E19B617E-EE3F-4AAA-9381-36BBE1B8C7A2}" dt="2022-03-22T02:37:21.128" v="130958" actId="20577"/>
        <pc:sldMkLst>
          <pc:docMk/>
          <pc:sldMk cId="2302958134" sldId="945"/>
        </pc:sldMkLst>
        <pc:spChg chg="mod">
          <ac:chgData name="Paul Easter" userId="6549cd31feb53bc1" providerId="LiveId" clId="{E19B617E-EE3F-4AAA-9381-36BBE1B8C7A2}" dt="2022-03-19T07:53:37.238" v="127264" actId="20577"/>
          <ac:spMkLst>
            <pc:docMk/>
            <pc:sldMk cId="2302958134" sldId="945"/>
            <ac:spMk id="7" creationId="{FCC82E8F-9C62-495F-A272-534CB9DB59B0}"/>
          </ac:spMkLst>
        </pc:spChg>
        <pc:spChg chg="mod">
          <ac:chgData name="Paul Easter" userId="6549cd31feb53bc1" providerId="LiveId" clId="{E19B617E-EE3F-4AAA-9381-36BBE1B8C7A2}" dt="2022-03-22T02:37:21.128" v="130958" actId="20577"/>
          <ac:spMkLst>
            <pc:docMk/>
            <pc:sldMk cId="2302958134" sldId="945"/>
            <ac:spMk id="14" creationId="{D1A264E9-38AC-47A4-83E2-D3C122E48CFC}"/>
          </ac:spMkLst>
        </pc:spChg>
      </pc:sldChg>
      <pc:sldChg chg="addSp delSp modSp add del mod">
        <pc:chgData name="Paul Easter" userId="6549cd31feb53bc1" providerId="LiveId" clId="{E19B617E-EE3F-4AAA-9381-36BBE1B8C7A2}" dt="2022-03-18T14:32:20.388" v="126047" actId="2696"/>
        <pc:sldMkLst>
          <pc:docMk/>
          <pc:sldMk cId="3312784452" sldId="945"/>
        </pc:sldMkLst>
        <pc:spChg chg="mod">
          <ac:chgData name="Paul Easter" userId="6549cd31feb53bc1" providerId="LiveId" clId="{E19B617E-EE3F-4AAA-9381-36BBE1B8C7A2}" dt="2022-03-18T14:30:02.180" v="126038" actId="20577"/>
          <ac:spMkLst>
            <pc:docMk/>
            <pc:sldMk cId="3312784452" sldId="945"/>
            <ac:spMk id="7" creationId="{FCC82E8F-9C62-495F-A272-534CB9DB59B0}"/>
          </ac:spMkLst>
        </pc:spChg>
        <pc:spChg chg="mod">
          <ac:chgData name="Paul Easter" userId="6549cd31feb53bc1" providerId="LiveId" clId="{E19B617E-EE3F-4AAA-9381-36BBE1B8C7A2}" dt="2022-03-18T13:43:31.289" v="124017" actId="20577"/>
          <ac:spMkLst>
            <pc:docMk/>
            <pc:sldMk cId="3312784452" sldId="945"/>
            <ac:spMk id="14" creationId="{D1A264E9-38AC-47A4-83E2-D3C122E48CFC}"/>
          </ac:spMkLst>
        </pc:spChg>
        <pc:picChg chg="del">
          <ac:chgData name="Paul Easter" userId="6549cd31feb53bc1" providerId="LiveId" clId="{E19B617E-EE3F-4AAA-9381-36BBE1B8C7A2}" dt="2022-03-18T13:33:46.006" v="123424" actId="478"/>
          <ac:picMkLst>
            <pc:docMk/>
            <pc:sldMk cId="3312784452" sldId="945"/>
            <ac:picMk id="10242" creationId="{14A3D841-9EAF-45DE-B160-53B8E088986F}"/>
          </ac:picMkLst>
        </pc:picChg>
        <pc:picChg chg="add mod">
          <ac:chgData name="Paul Easter" userId="6549cd31feb53bc1" providerId="LiveId" clId="{E19B617E-EE3F-4AAA-9381-36BBE1B8C7A2}" dt="2022-03-18T13:34:55.548" v="123443" actId="1076"/>
          <ac:picMkLst>
            <pc:docMk/>
            <pc:sldMk cId="3312784452" sldId="945"/>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2055318121" sldId="946"/>
        </pc:sldMkLst>
        <pc:spChg chg="mod">
          <ac:chgData name="Paul Easter" userId="6549cd31feb53bc1" providerId="LiveId" clId="{E19B617E-EE3F-4AAA-9381-36BBE1B8C7A2}" dt="2022-03-18T14:05:59.278" v="125442" actId="20577"/>
          <ac:spMkLst>
            <pc:docMk/>
            <pc:sldMk cId="2055318121" sldId="946"/>
            <ac:spMk id="7" creationId="{FCC82E8F-9C62-495F-A272-534CB9DB59B0}"/>
          </ac:spMkLst>
        </pc:spChg>
      </pc:sldChg>
      <pc:sldChg chg="modSp add mod">
        <pc:chgData name="Paul Easter" userId="6549cd31feb53bc1" providerId="LiveId" clId="{E19B617E-EE3F-4AAA-9381-36BBE1B8C7A2}" dt="2022-03-22T02:37:18.503" v="130957" actId="20577"/>
        <pc:sldMkLst>
          <pc:docMk/>
          <pc:sldMk cId="3510237184" sldId="946"/>
        </pc:sldMkLst>
        <pc:spChg chg="mod">
          <ac:chgData name="Paul Easter" userId="6549cd31feb53bc1" providerId="LiveId" clId="{E19B617E-EE3F-4AAA-9381-36BBE1B8C7A2}" dt="2022-03-22T02:37:18.503" v="130957" actId="20577"/>
          <ac:spMkLst>
            <pc:docMk/>
            <pc:sldMk cId="3510237184" sldId="946"/>
            <ac:spMk id="14" creationId="{D1A264E9-38AC-47A4-83E2-D3C122E48CFC}"/>
          </ac:spMkLst>
        </pc:spChg>
      </pc:sldChg>
      <pc:sldChg chg="addSp delSp modSp add mod">
        <pc:chgData name="Paul Easter" userId="6549cd31feb53bc1" providerId="LiveId" clId="{E19B617E-EE3F-4AAA-9381-36BBE1B8C7A2}" dt="2022-03-27T08:56:40.704" v="132519" actId="20577"/>
        <pc:sldMkLst>
          <pc:docMk/>
          <pc:sldMk cId="164243982" sldId="947"/>
        </pc:sldMkLst>
        <pc:spChg chg="mod">
          <ac:chgData name="Paul Easter" userId="6549cd31feb53bc1" providerId="LiveId" clId="{E19B617E-EE3F-4AAA-9381-36BBE1B8C7A2}" dt="2022-03-27T08:56:40.704" v="132519" actId="20577"/>
          <ac:spMkLst>
            <pc:docMk/>
            <pc:sldMk cId="164243982" sldId="947"/>
            <ac:spMk id="7" creationId="{FCC82E8F-9C62-495F-A272-534CB9DB59B0}"/>
          </ac:spMkLst>
        </pc:spChg>
        <pc:spChg chg="add mod">
          <ac:chgData name="Paul Easter" userId="6549cd31feb53bc1" providerId="LiveId" clId="{E19B617E-EE3F-4AAA-9381-36BBE1B8C7A2}" dt="2022-03-22T02:24:23.239" v="130826"/>
          <ac:spMkLst>
            <pc:docMk/>
            <pc:sldMk cId="164243982" sldId="947"/>
            <ac:spMk id="8" creationId="{68ACE20D-C9C6-43AD-9C83-8C0F9459290A}"/>
          </ac:spMkLst>
        </pc:spChg>
        <pc:spChg chg="add mod">
          <ac:chgData name="Paul Easter" userId="6549cd31feb53bc1" providerId="LiveId" clId="{E19B617E-EE3F-4AAA-9381-36BBE1B8C7A2}" dt="2022-03-22T02:34:57.600" v="130950"/>
          <ac:spMkLst>
            <pc:docMk/>
            <pc:sldMk cId="164243982" sldId="947"/>
            <ac:spMk id="9" creationId="{1D8E7585-6EAD-4F01-BAF9-7D416E57BE16}"/>
          </ac:spMkLst>
        </pc:spChg>
        <pc:spChg chg="mod">
          <ac:chgData name="Paul Easter" userId="6549cd31feb53bc1" providerId="LiveId" clId="{E19B617E-EE3F-4AAA-9381-36BBE1B8C7A2}" dt="2022-03-22T02:37:15.654" v="130956" actId="20577"/>
          <ac:spMkLst>
            <pc:docMk/>
            <pc:sldMk cId="164243982" sldId="947"/>
            <ac:spMk id="14" creationId="{D1A264E9-38AC-47A4-83E2-D3C122E48CFC}"/>
          </ac:spMkLst>
        </pc:spChg>
        <pc:picChg chg="add mod">
          <ac:chgData name="Paul Easter" userId="6549cd31feb53bc1" providerId="LiveId" clId="{E19B617E-EE3F-4AAA-9381-36BBE1B8C7A2}" dt="2022-03-22T02:19:27.200" v="130824" actId="1076"/>
          <ac:picMkLst>
            <pc:docMk/>
            <pc:sldMk cId="164243982" sldId="947"/>
            <ac:picMk id="1026" creationId="{2B7E0393-D57F-4EB5-966B-C821D51CA93F}"/>
          </ac:picMkLst>
        </pc:picChg>
        <pc:picChg chg="del">
          <ac:chgData name="Paul Easter" userId="6549cd31feb53bc1" providerId="LiveId" clId="{E19B617E-EE3F-4AAA-9381-36BBE1B8C7A2}" dt="2022-03-22T02:19:00.249" v="130818" actId="478"/>
          <ac:picMkLst>
            <pc:docMk/>
            <pc:sldMk cId="164243982" sldId="947"/>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3231317791" sldId="947"/>
        </pc:sldMkLst>
        <pc:spChg chg="mod">
          <ac:chgData name="Paul Easter" userId="6549cd31feb53bc1" providerId="LiveId" clId="{E19B617E-EE3F-4AAA-9381-36BBE1B8C7A2}" dt="2022-03-18T14:31:03.770" v="126046" actId="20577"/>
          <ac:spMkLst>
            <pc:docMk/>
            <pc:sldMk cId="3231317791" sldId="947"/>
            <ac:spMk id="7" creationId="{FCC82E8F-9C62-495F-A272-534CB9DB59B0}"/>
          </ac:spMkLst>
        </pc:spChg>
      </pc:sldChg>
      <pc:sldChg chg="addSp delSp modSp add del mod ord">
        <pc:chgData name="Paul Easter" userId="6549cd31feb53bc1" providerId="LiveId" clId="{E19B617E-EE3F-4AAA-9381-36BBE1B8C7A2}" dt="2022-03-18T14:18:36.525" v="125867" actId="2696"/>
        <pc:sldMkLst>
          <pc:docMk/>
          <pc:sldMk cId="273351451" sldId="948"/>
        </pc:sldMkLst>
        <pc:spChg chg="mod">
          <ac:chgData name="Paul Easter" userId="6549cd31feb53bc1" providerId="LiveId" clId="{E19B617E-EE3F-4AAA-9381-36BBE1B8C7A2}" dt="2022-03-18T14:14:13.699" v="125784" actId="20577"/>
          <ac:spMkLst>
            <pc:docMk/>
            <pc:sldMk cId="273351451" sldId="948"/>
            <ac:spMk id="7" creationId="{FCC82E8F-9C62-495F-A272-534CB9DB59B0}"/>
          </ac:spMkLst>
        </pc:spChg>
        <pc:picChg chg="del mod">
          <ac:chgData name="Paul Easter" userId="6549cd31feb53bc1" providerId="LiveId" clId="{E19B617E-EE3F-4AAA-9381-36BBE1B8C7A2}" dt="2022-03-18T14:18:09.048" v="125857" actId="478"/>
          <ac:picMkLst>
            <pc:docMk/>
            <pc:sldMk cId="273351451" sldId="948"/>
            <ac:picMk id="11266" creationId="{E0C8976D-3CE7-4725-A7C9-1D59AD32A97D}"/>
          </ac:picMkLst>
        </pc:picChg>
        <pc:picChg chg="add mod">
          <ac:chgData name="Paul Easter" userId="6549cd31feb53bc1" providerId="LiveId" clId="{E19B617E-EE3F-4AAA-9381-36BBE1B8C7A2}" dt="2022-03-18T14:18:24.360" v="125861" actId="1076"/>
          <ac:picMkLst>
            <pc:docMk/>
            <pc:sldMk cId="273351451" sldId="948"/>
            <ac:picMk id="12290" creationId="{6AF94DB3-6B63-4D50-993F-0403DE904CC9}"/>
          </ac:picMkLst>
        </pc:picChg>
      </pc:sldChg>
      <pc:sldChg chg="addSp modSp add mod">
        <pc:chgData name="Paul Easter" userId="6549cd31feb53bc1" providerId="LiveId" clId="{E19B617E-EE3F-4AAA-9381-36BBE1B8C7A2}" dt="2022-03-22T02:46:02.702" v="131164" actId="20577"/>
        <pc:sldMkLst>
          <pc:docMk/>
          <pc:sldMk cId="1826618989" sldId="949"/>
        </pc:sldMkLst>
        <pc:spChg chg="mod">
          <ac:chgData name="Paul Easter" userId="6549cd31feb53bc1" providerId="LiveId" clId="{E19B617E-EE3F-4AAA-9381-36BBE1B8C7A2}" dt="2022-03-22T02:46:02.702" v="131164" actId="20577"/>
          <ac:spMkLst>
            <pc:docMk/>
            <pc:sldMk cId="1826618989" sldId="949"/>
            <ac:spMk id="7" creationId="{FCC82E8F-9C62-495F-A272-534CB9DB59B0}"/>
          </ac:spMkLst>
        </pc:spChg>
        <pc:spChg chg="add mod">
          <ac:chgData name="Paul Easter" userId="6549cd31feb53bc1" providerId="LiveId" clId="{E19B617E-EE3F-4AAA-9381-36BBE1B8C7A2}" dt="2022-03-22T02:35:39.678" v="130954" actId="20577"/>
          <ac:spMkLst>
            <pc:docMk/>
            <pc:sldMk cId="1826618989" sldId="949"/>
            <ac:spMk id="8" creationId="{580421FA-FA6A-441A-A05D-2BC63C3AE0D4}"/>
          </ac:spMkLst>
        </pc:spChg>
        <pc:spChg chg="mod">
          <ac:chgData name="Paul Easter" userId="6549cd31feb53bc1" providerId="LiveId" clId="{E19B617E-EE3F-4AAA-9381-36BBE1B8C7A2}" dt="2022-03-22T02:37:12.720" v="130955" actId="20577"/>
          <ac:spMkLst>
            <pc:docMk/>
            <pc:sldMk cId="1826618989" sldId="949"/>
            <ac:spMk id="14" creationId="{D1A264E9-38AC-47A4-83E2-D3C122E48CFC}"/>
          </ac:spMkLst>
        </pc:spChg>
      </pc:sldChg>
      <pc:sldChg chg="addSp modSp add del mod">
        <pc:chgData name="Paul Easter" userId="6549cd31feb53bc1" providerId="LiveId" clId="{E19B617E-EE3F-4AAA-9381-36BBE1B8C7A2}" dt="2022-03-18T14:32:20.388" v="126047" actId="2696"/>
        <pc:sldMkLst>
          <pc:docMk/>
          <pc:sldMk cId="2009258567" sldId="949"/>
        </pc:sldMkLst>
        <pc:spChg chg="add mod">
          <ac:chgData name="Paul Easter" userId="6549cd31feb53bc1" providerId="LiveId" clId="{E19B617E-EE3F-4AAA-9381-36BBE1B8C7A2}" dt="2022-03-18T14:26:09.689" v="125985"/>
          <ac:spMkLst>
            <pc:docMk/>
            <pc:sldMk cId="2009258567" sldId="949"/>
            <ac:spMk id="6" creationId="{04CD01FB-FA94-4234-BD51-B6C68AEC259E}"/>
          </ac:spMkLst>
        </pc:spChg>
        <pc:spChg chg="mod">
          <ac:chgData name="Paul Easter" userId="6549cd31feb53bc1" providerId="LiveId" clId="{E19B617E-EE3F-4AAA-9381-36BBE1B8C7A2}" dt="2022-03-18T14:25:37.982" v="125984" actId="20577"/>
          <ac:spMkLst>
            <pc:docMk/>
            <pc:sldMk cId="2009258567" sldId="949"/>
            <ac:spMk id="7" creationId="{FCC82E8F-9C62-495F-A272-534CB9DB59B0}"/>
          </ac:spMkLst>
        </pc:spChg>
      </pc:sldChg>
      <pc:sldChg chg="add">
        <pc:chgData name="Paul Easter" userId="6549cd31feb53bc1" providerId="LiveId" clId="{E19B617E-EE3F-4AAA-9381-36BBE1B8C7A2}" dt="2022-03-18T14:44:08.322" v="126072" actId="2890"/>
        <pc:sldMkLst>
          <pc:docMk/>
          <pc:sldMk cId="3095250962" sldId="950"/>
        </pc:sldMkLst>
      </pc:sldChg>
      <pc:sldChg chg="addSp delSp modSp add del mod ord">
        <pc:chgData name="Paul Easter" userId="6549cd31feb53bc1" providerId="LiveId" clId="{E19B617E-EE3F-4AAA-9381-36BBE1B8C7A2}" dt="2022-03-19T12:32:00.612" v="128834" actId="2696"/>
        <pc:sldMkLst>
          <pc:docMk/>
          <pc:sldMk cId="1087051202" sldId="951"/>
        </pc:sldMkLst>
        <pc:spChg chg="mod">
          <ac:chgData name="Paul Easter" userId="6549cd31feb53bc1" providerId="LiveId" clId="{E19B617E-EE3F-4AAA-9381-36BBE1B8C7A2}" dt="2022-03-19T11:01:11.568" v="127375"/>
          <ac:spMkLst>
            <pc:docMk/>
            <pc:sldMk cId="1087051202" sldId="951"/>
            <ac:spMk id="7" creationId="{FCC82E8F-9C62-495F-A272-534CB9DB59B0}"/>
          </ac:spMkLst>
        </pc:spChg>
        <pc:spChg chg="mod">
          <ac:chgData name="Paul Easter" userId="6549cd31feb53bc1" providerId="LiveId" clId="{E19B617E-EE3F-4AAA-9381-36BBE1B8C7A2}" dt="2022-03-19T10:59:01.624" v="127356"/>
          <ac:spMkLst>
            <pc:docMk/>
            <pc:sldMk cId="1087051202" sldId="951"/>
            <ac:spMk id="18" creationId="{92270DEF-46DC-463D-9CB0-4EEAA0A5A472}"/>
          </ac:spMkLst>
        </pc:spChg>
        <pc:spChg chg="mod">
          <ac:chgData name="Paul Easter" userId="6549cd31feb53bc1" providerId="LiveId" clId="{E19B617E-EE3F-4AAA-9381-36BBE1B8C7A2}" dt="2022-03-19T10:59:01.624" v="127356"/>
          <ac:spMkLst>
            <pc:docMk/>
            <pc:sldMk cId="1087051202" sldId="951"/>
            <ac:spMk id="24" creationId="{36A0DDD7-84B2-4EA4-A56A-969D223B5689}"/>
          </ac:spMkLst>
        </pc:spChg>
        <pc:spChg chg="mod">
          <ac:chgData name="Paul Easter" userId="6549cd31feb53bc1" providerId="LiveId" clId="{E19B617E-EE3F-4AAA-9381-36BBE1B8C7A2}" dt="2022-03-19T10:59:01.624" v="127356"/>
          <ac:spMkLst>
            <pc:docMk/>
            <pc:sldMk cId="1087051202" sldId="951"/>
            <ac:spMk id="25" creationId="{597C1476-EDBE-4B3D-9655-448BD6F2F09A}"/>
          </ac:spMkLst>
        </pc:spChg>
        <pc:spChg chg="mod">
          <ac:chgData name="Paul Easter" userId="6549cd31feb53bc1" providerId="LiveId" clId="{E19B617E-EE3F-4AAA-9381-36BBE1B8C7A2}" dt="2022-03-19T10:59:01.624" v="127356"/>
          <ac:spMkLst>
            <pc:docMk/>
            <pc:sldMk cId="1087051202" sldId="951"/>
            <ac:spMk id="26" creationId="{A94FDF99-4CC2-42FE-905A-EAE649A0F875}"/>
          </ac:spMkLst>
        </pc:spChg>
        <pc:spChg chg="mod">
          <ac:chgData name="Paul Easter" userId="6549cd31feb53bc1" providerId="LiveId" clId="{E19B617E-EE3F-4AAA-9381-36BBE1B8C7A2}" dt="2022-03-19T10:59:01.624" v="127356"/>
          <ac:spMkLst>
            <pc:docMk/>
            <pc:sldMk cId="1087051202" sldId="951"/>
            <ac:spMk id="27" creationId="{910C50B3-E196-4C83-B3CD-BF71854FEBF5}"/>
          </ac:spMkLst>
        </pc:spChg>
        <pc:spChg chg="mod">
          <ac:chgData name="Paul Easter" userId="6549cd31feb53bc1" providerId="LiveId" clId="{E19B617E-EE3F-4AAA-9381-36BBE1B8C7A2}" dt="2022-03-19T10:59:01.624" v="127356"/>
          <ac:spMkLst>
            <pc:docMk/>
            <pc:sldMk cId="1087051202" sldId="951"/>
            <ac:spMk id="28" creationId="{31310011-AE66-456B-A63E-A4E9F83D6ADF}"/>
          </ac:spMkLst>
        </pc:spChg>
        <pc:spChg chg="mod">
          <ac:chgData name="Paul Easter" userId="6549cd31feb53bc1" providerId="LiveId" clId="{E19B617E-EE3F-4AAA-9381-36BBE1B8C7A2}" dt="2022-03-19T10:59:01.624" v="127356"/>
          <ac:spMkLst>
            <pc:docMk/>
            <pc:sldMk cId="1087051202" sldId="951"/>
            <ac:spMk id="29" creationId="{406CA065-87B5-4FE0-86FE-A513C0F5B4F9}"/>
          </ac:spMkLst>
        </pc:spChg>
        <pc:spChg chg="mod">
          <ac:chgData name="Paul Easter" userId="6549cd31feb53bc1" providerId="LiveId" clId="{E19B617E-EE3F-4AAA-9381-36BBE1B8C7A2}" dt="2022-03-19T10:59:01.624" v="127356"/>
          <ac:spMkLst>
            <pc:docMk/>
            <pc:sldMk cId="1087051202" sldId="951"/>
            <ac:spMk id="30" creationId="{85F777AB-1EC8-4807-A0AB-246CC35C72B9}"/>
          </ac:spMkLst>
        </pc:spChg>
        <pc:spChg chg="mod">
          <ac:chgData name="Paul Easter" userId="6549cd31feb53bc1" providerId="LiveId" clId="{E19B617E-EE3F-4AAA-9381-36BBE1B8C7A2}" dt="2022-03-19T10:59:01.624" v="127356"/>
          <ac:spMkLst>
            <pc:docMk/>
            <pc:sldMk cId="1087051202" sldId="951"/>
            <ac:spMk id="31" creationId="{565CBAC5-458C-4A52-A2FC-411247C16287}"/>
          </ac:spMkLst>
        </pc:spChg>
        <pc:spChg chg="mod">
          <ac:chgData name="Paul Easter" userId="6549cd31feb53bc1" providerId="LiveId" clId="{E19B617E-EE3F-4AAA-9381-36BBE1B8C7A2}" dt="2022-03-19T10:59:01.624" v="127356"/>
          <ac:spMkLst>
            <pc:docMk/>
            <pc:sldMk cId="1087051202" sldId="951"/>
            <ac:spMk id="32" creationId="{DE27D5FE-45C3-4AB5-BD24-135B1346D280}"/>
          </ac:spMkLst>
        </pc:spChg>
        <pc:spChg chg="mod">
          <ac:chgData name="Paul Easter" userId="6549cd31feb53bc1" providerId="LiveId" clId="{E19B617E-EE3F-4AAA-9381-36BBE1B8C7A2}" dt="2022-03-19T10:59:01.624" v="127356"/>
          <ac:spMkLst>
            <pc:docMk/>
            <pc:sldMk cId="1087051202" sldId="951"/>
            <ac:spMk id="33" creationId="{C5B7AF72-DB5A-4F44-9D68-8F5EE3589452}"/>
          </ac:spMkLst>
        </pc:spChg>
        <pc:spChg chg="mod">
          <ac:chgData name="Paul Easter" userId="6549cd31feb53bc1" providerId="LiveId" clId="{E19B617E-EE3F-4AAA-9381-36BBE1B8C7A2}" dt="2022-03-19T10:59:01.624" v="127356"/>
          <ac:spMkLst>
            <pc:docMk/>
            <pc:sldMk cId="1087051202" sldId="951"/>
            <ac:spMk id="34" creationId="{0BF63977-8961-4229-B729-5917EAB9D674}"/>
          </ac:spMkLst>
        </pc:spChg>
        <pc:spChg chg="mod">
          <ac:chgData name="Paul Easter" userId="6549cd31feb53bc1" providerId="LiveId" clId="{E19B617E-EE3F-4AAA-9381-36BBE1B8C7A2}" dt="2022-03-19T10:59:01.624" v="127356"/>
          <ac:spMkLst>
            <pc:docMk/>
            <pc:sldMk cId="1087051202" sldId="951"/>
            <ac:spMk id="35" creationId="{9E353E9D-7E11-4D39-9DC0-4623B27755F6}"/>
          </ac:spMkLst>
        </pc:spChg>
        <pc:spChg chg="mod">
          <ac:chgData name="Paul Easter" userId="6549cd31feb53bc1" providerId="LiveId" clId="{E19B617E-EE3F-4AAA-9381-36BBE1B8C7A2}" dt="2022-03-19T10:59:01.624" v="127356"/>
          <ac:spMkLst>
            <pc:docMk/>
            <pc:sldMk cId="1087051202" sldId="951"/>
            <ac:spMk id="36" creationId="{1E4A49B6-4F96-4048-B84B-A971EC21E8F5}"/>
          </ac:spMkLst>
        </pc:spChg>
        <pc:spChg chg="mod">
          <ac:chgData name="Paul Easter" userId="6549cd31feb53bc1" providerId="LiveId" clId="{E19B617E-EE3F-4AAA-9381-36BBE1B8C7A2}" dt="2022-03-19T10:59:01.624" v="127356"/>
          <ac:spMkLst>
            <pc:docMk/>
            <pc:sldMk cId="1087051202" sldId="951"/>
            <ac:spMk id="37" creationId="{524BA18D-8480-4E77-AFDC-9DB3F56EA9FC}"/>
          </ac:spMkLst>
        </pc:spChg>
        <pc:spChg chg="mod">
          <ac:chgData name="Paul Easter" userId="6549cd31feb53bc1" providerId="LiveId" clId="{E19B617E-EE3F-4AAA-9381-36BBE1B8C7A2}" dt="2022-03-19T10:59:01.624" v="127356"/>
          <ac:spMkLst>
            <pc:docMk/>
            <pc:sldMk cId="1087051202" sldId="951"/>
            <ac:spMk id="38" creationId="{08BE8766-4981-4A0D-A447-6C68677776A7}"/>
          </ac:spMkLst>
        </pc:spChg>
        <pc:spChg chg="mod">
          <ac:chgData name="Paul Easter" userId="6549cd31feb53bc1" providerId="LiveId" clId="{E19B617E-EE3F-4AAA-9381-36BBE1B8C7A2}" dt="2022-03-19T10:59:01.624" v="127356"/>
          <ac:spMkLst>
            <pc:docMk/>
            <pc:sldMk cId="1087051202" sldId="951"/>
            <ac:spMk id="39" creationId="{57B4129E-9512-40F8-B481-0114A2A5A61C}"/>
          </ac:spMkLst>
        </pc:spChg>
        <pc:spChg chg="mod">
          <ac:chgData name="Paul Easter" userId="6549cd31feb53bc1" providerId="LiveId" clId="{E19B617E-EE3F-4AAA-9381-36BBE1B8C7A2}" dt="2022-03-19T10:59:01.624" v="127356"/>
          <ac:spMkLst>
            <pc:docMk/>
            <pc:sldMk cId="1087051202" sldId="951"/>
            <ac:spMk id="40" creationId="{B9C33D4A-270D-4638-A01C-1D4A0C3E14A8}"/>
          </ac:spMkLst>
        </pc:spChg>
        <pc:spChg chg="mod">
          <ac:chgData name="Paul Easter" userId="6549cd31feb53bc1" providerId="LiveId" clId="{E19B617E-EE3F-4AAA-9381-36BBE1B8C7A2}" dt="2022-03-19T10:59:01.624" v="127356"/>
          <ac:spMkLst>
            <pc:docMk/>
            <pc:sldMk cId="1087051202" sldId="951"/>
            <ac:spMk id="41" creationId="{FA8A0AFF-8721-4329-89F8-6E905C0ABB84}"/>
          </ac:spMkLst>
        </pc:spChg>
        <pc:spChg chg="mod">
          <ac:chgData name="Paul Easter" userId="6549cd31feb53bc1" providerId="LiveId" clId="{E19B617E-EE3F-4AAA-9381-36BBE1B8C7A2}" dt="2022-03-19T10:59:01.624" v="127356"/>
          <ac:spMkLst>
            <pc:docMk/>
            <pc:sldMk cId="1087051202" sldId="951"/>
            <ac:spMk id="42" creationId="{21D98BDD-755A-439A-8308-6AED34E0657D}"/>
          </ac:spMkLst>
        </pc:spChg>
        <pc:spChg chg="mod">
          <ac:chgData name="Paul Easter" userId="6549cd31feb53bc1" providerId="LiveId" clId="{E19B617E-EE3F-4AAA-9381-36BBE1B8C7A2}" dt="2022-03-19T10:59:01.624" v="127356"/>
          <ac:spMkLst>
            <pc:docMk/>
            <pc:sldMk cId="1087051202" sldId="951"/>
            <ac:spMk id="43" creationId="{73E30A0A-5EE6-40CC-820B-FE41A1E64E5C}"/>
          </ac:spMkLst>
        </pc:spChg>
        <pc:spChg chg="mod">
          <ac:chgData name="Paul Easter" userId="6549cd31feb53bc1" providerId="LiveId" clId="{E19B617E-EE3F-4AAA-9381-36BBE1B8C7A2}" dt="2022-03-19T10:59:01.624" v="127356"/>
          <ac:spMkLst>
            <pc:docMk/>
            <pc:sldMk cId="1087051202" sldId="951"/>
            <ac:spMk id="44" creationId="{AEB97A73-4227-4659-8197-E672F7F42834}"/>
          </ac:spMkLst>
        </pc:spChg>
        <pc:spChg chg="mod">
          <ac:chgData name="Paul Easter" userId="6549cd31feb53bc1" providerId="LiveId" clId="{E19B617E-EE3F-4AAA-9381-36BBE1B8C7A2}" dt="2022-03-19T10:59:01.624" v="127356"/>
          <ac:spMkLst>
            <pc:docMk/>
            <pc:sldMk cId="1087051202" sldId="951"/>
            <ac:spMk id="45" creationId="{F518E88C-D7BB-4557-9641-93D11158A208}"/>
          </ac:spMkLst>
        </pc:spChg>
        <pc:spChg chg="mod">
          <ac:chgData name="Paul Easter" userId="6549cd31feb53bc1" providerId="LiveId" clId="{E19B617E-EE3F-4AAA-9381-36BBE1B8C7A2}" dt="2022-03-19T10:59:01.624" v="127356"/>
          <ac:spMkLst>
            <pc:docMk/>
            <pc:sldMk cId="1087051202" sldId="951"/>
            <ac:spMk id="46" creationId="{8664238B-9D2D-4DC2-9C12-99F32B56D1FB}"/>
          </ac:spMkLst>
        </pc:spChg>
        <pc:spChg chg="mod">
          <ac:chgData name="Paul Easter" userId="6549cd31feb53bc1" providerId="LiveId" clId="{E19B617E-EE3F-4AAA-9381-36BBE1B8C7A2}" dt="2022-03-19T10:59:01.624" v="127356"/>
          <ac:spMkLst>
            <pc:docMk/>
            <pc:sldMk cId="1087051202" sldId="951"/>
            <ac:spMk id="47" creationId="{F70BC029-B839-4CE3-96A1-DA09CCCBC853}"/>
          </ac:spMkLst>
        </pc:spChg>
        <pc:spChg chg="mod">
          <ac:chgData name="Paul Easter" userId="6549cd31feb53bc1" providerId="LiveId" clId="{E19B617E-EE3F-4AAA-9381-36BBE1B8C7A2}" dt="2022-03-19T10:59:01.624" v="127356"/>
          <ac:spMkLst>
            <pc:docMk/>
            <pc:sldMk cId="1087051202" sldId="951"/>
            <ac:spMk id="48" creationId="{D1C3771F-3A91-454A-B272-AE9DF0173CBA}"/>
          </ac:spMkLst>
        </pc:spChg>
        <pc:spChg chg="mod">
          <ac:chgData name="Paul Easter" userId="6549cd31feb53bc1" providerId="LiveId" clId="{E19B617E-EE3F-4AAA-9381-36BBE1B8C7A2}" dt="2022-03-19T10:59:01.624" v="127356"/>
          <ac:spMkLst>
            <pc:docMk/>
            <pc:sldMk cId="1087051202" sldId="951"/>
            <ac:spMk id="49" creationId="{31F7B10C-AB3C-4901-905A-06D52B184FE9}"/>
          </ac:spMkLst>
        </pc:spChg>
        <pc:spChg chg="mod">
          <ac:chgData name="Paul Easter" userId="6549cd31feb53bc1" providerId="LiveId" clId="{E19B617E-EE3F-4AAA-9381-36BBE1B8C7A2}" dt="2022-03-19T10:59:01.624" v="127356"/>
          <ac:spMkLst>
            <pc:docMk/>
            <pc:sldMk cId="1087051202" sldId="951"/>
            <ac:spMk id="50" creationId="{68901626-9930-40C2-9AF8-A8BD7C15653E}"/>
          </ac:spMkLst>
        </pc:spChg>
        <pc:spChg chg="mod">
          <ac:chgData name="Paul Easter" userId="6549cd31feb53bc1" providerId="LiveId" clId="{E19B617E-EE3F-4AAA-9381-36BBE1B8C7A2}" dt="2022-03-19T10:59:01.624" v="127356"/>
          <ac:spMkLst>
            <pc:docMk/>
            <pc:sldMk cId="1087051202" sldId="951"/>
            <ac:spMk id="51" creationId="{CC08DF69-EC79-44C5-AF58-58C43D9ACEF3}"/>
          </ac:spMkLst>
        </pc:spChg>
        <pc:spChg chg="mod">
          <ac:chgData name="Paul Easter" userId="6549cd31feb53bc1" providerId="LiveId" clId="{E19B617E-EE3F-4AAA-9381-36BBE1B8C7A2}" dt="2022-03-19T10:59:01.624" v="127356"/>
          <ac:spMkLst>
            <pc:docMk/>
            <pc:sldMk cId="1087051202" sldId="951"/>
            <ac:spMk id="52" creationId="{E95D6016-D2F4-48C2-A175-1094C1132E0E}"/>
          </ac:spMkLst>
        </pc:spChg>
        <pc:spChg chg="mod">
          <ac:chgData name="Paul Easter" userId="6549cd31feb53bc1" providerId="LiveId" clId="{E19B617E-EE3F-4AAA-9381-36BBE1B8C7A2}" dt="2022-03-19T10:59:01.624" v="127356"/>
          <ac:spMkLst>
            <pc:docMk/>
            <pc:sldMk cId="1087051202" sldId="951"/>
            <ac:spMk id="53" creationId="{AF0F52FF-0CB3-4D7D-B86B-D11881366679}"/>
          </ac:spMkLst>
        </pc:spChg>
        <pc:spChg chg="mod">
          <ac:chgData name="Paul Easter" userId="6549cd31feb53bc1" providerId="LiveId" clId="{E19B617E-EE3F-4AAA-9381-36BBE1B8C7A2}" dt="2022-03-19T10:59:01.624" v="127356"/>
          <ac:spMkLst>
            <pc:docMk/>
            <pc:sldMk cId="1087051202" sldId="951"/>
            <ac:spMk id="54" creationId="{412A4CB4-EB8E-4089-AA65-868D20DEF806}"/>
          </ac:spMkLst>
        </pc:spChg>
        <pc:spChg chg="mod">
          <ac:chgData name="Paul Easter" userId="6549cd31feb53bc1" providerId="LiveId" clId="{E19B617E-EE3F-4AAA-9381-36BBE1B8C7A2}" dt="2022-03-19T10:59:01.624" v="127356"/>
          <ac:spMkLst>
            <pc:docMk/>
            <pc:sldMk cId="1087051202" sldId="951"/>
            <ac:spMk id="55" creationId="{D8DC4788-5C86-48DC-93F4-12D241A8B920}"/>
          </ac:spMkLst>
        </pc:spChg>
        <pc:spChg chg="mod">
          <ac:chgData name="Paul Easter" userId="6549cd31feb53bc1" providerId="LiveId" clId="{E19B617E-EE3F-4AAA-9381-36BBE1B8C7A2}" dt="2022-03-19T10:59:01.624" v="127356"/>
          <ac:spMkLst>
            <pc:docMk/>
            <pc:sldMk cId="1087051202" sldId="951"/>
            <ac:spMk id="56" creationId="{AF4A8ABE-05FB-4001-B6BC-84C8CFD96203}"/>
          </ac:spMkLst>
        </pc:spChg>
        <pc:spChg chg="mod">
          <ac:chgData name="Paul Easter" userId="6549cd31feb53bc1" providerId="LiveId" clId="{E19B617E-EE3F-4AAA-9381-36BBE1B8C7A2}" dt="2022-03-19T10:59:01.624" v="127356"/>
          <ac:spMkLst>
            <pc:docMk/>
            <pc:sldMk cId="1087051202" sldId="951"/>
            <ac:spMk id="57" creationId="{601D4E47-71C4-451D-BA74-DDEF0FE1A0C2}"/>
          </ac:spMkLst>
        </pc:spChg>
        <pc:spChg chg="mod">
          <ac:chgData name="Paul Easter" userId="6549cd31feb53bc1" providerId="LiveId" clId="{E19B617E-EE3F-4AAA-9381-36BBE1B8C7A2}" dt="2022-03-19T10:59:01.624" v="127356"/>
          <ac:spMkLst>
            <pc:docMk/>
            <pc:sldMk cId="1087051202" sldId="951"/>
            <ac:spMk id="58" creationId="{70246E56-69FD-4228-B660-B30BED217DED}"/>
          </ac:spMkLst>
        </pc:spChg>
        <pc:spChg chg="mod">
          <ac:chgData name="Paul Easter" userId="6549cd31feb53bc1" providerId="LiveId" clId="{E19B617E-EE3F-4AAA-9381-36BBE1B8C7A2}" dt="2022-03-19T10:59:01.624" v="127356"/>
          <ac:spMkLst>
            <pc:docMk/>
            <pc:sldMk cId="1087051202" sldId="951"/>
            <ac:spMk id="59" creationId="{FBB8D28B-D445-4BE7-B514-A3B9C85A9951}"/>
          </ac:spMkLst>
        </pc:spChg>
        <pc:spChg chg="mod">
          <ac:chgData name="Paul Easter" userId="6549cd31feb53bc1" providerId="LiveId" clId="{E19B617E-EE3F-4AAA-9381-36BBE1B8C7A2}" dt="2022-03-19T10:59:01.624" v="127356"/>
          <ac:spMkLst>
            <pc:docMk/>
            <pc:sldMk cId="1087051202" sldId="951"/>
            <ac:spMk id="60" creationId="{D80FB334-0B7E-4FD4-B64E-B38379F6F51E}"/>
          </ac:spMkLst>
        </pc:spChg>
        <pc:spChg chg="mod">
          <ac:chgData name="Paul Easter" userId="6549cd31feb53bc1" providerId="LiveId" clId="{E19B617E-EE3F-4AAA-9381-36BBE1B8C7A2}" dt="2022-03-19T10:59:01.624" v="127356"/>
          <ac:spMkLst>
            <pc:docMk/>
            <pc:sldMk cId="1087051202" sldId="951"/>
            <ac:spMk id="61" creationId="{B104CB1E-742F-4966-84DB-CEA5FFA9102A}"/>
          </ac:spMkLst>
        </pc:spChg>
        <pc:spChg chg="mod">
          <ac:chgData name="Paul Easter" userId="6549cd31feb53bc1" providerId="LiveId" clId="{E19B617E-EE3F-4AAA-9381-36BBE1B8C7A2}" dt="2022-03-19T10:59:01.624" v="127356"/>
          <ac:spMkLst>
            <pc:docMk/>
            <pc:sldMk cId="1087051202" sldId="951"/>
            <ac:spMk id="62" creationId="{F08589A0-2B4C-459F-B697-3703D849D4A9}"/>
          </ac:spMkLst>
        </pc:spChg>
        <pc:spChg chg="mod">
          <ac:chgData name="Paul Easter" userId="6549cd31feb53bc1" providerId="LiveId" clId="{E19B617E-EE3F-4AAA-9381-36BBE1B8C7A2}" dt="2022-03-19T10:59:01.624" v="127356"/>
          <ac:spMkLst>
            <pc:docMk/>
            <pc:sldMk cId="1087051202" sldId="951"/>
            <ac:spMk id="63" creationId="{90D94535-3D94-4C67-8612-13F86834C655}"/>
          </ac:spMkLst>
        </pc:spChg>
        <pc:spChg chg="mod">
          <ac:chgData name="Paul Easter" userId="6549cd31feb53bc1" providerId="LiveId" clId="{E19B617E-EE3F-4AAA-9381-36BBE1B8C7A2}" dt="2022-03-19T10:59:01.624" v="127356"/>
          <ac:spMkLst>
            <pc:docMk/>
            <pc:sldMk cId="1087051202" sldId="951"/>
            <ac:spMk id="64" creationId="{9E7E4B90-1F21-4634-B0B3-AB88CA4CE8D6}"/>
          </ac:spMkLst>
        </pc:spChg>
        <pc:spChg chg="mod">
          <ac:chgData name="Paul Easter" userId="6549cd31feb53bc1" providerId="LiveId" clId="{E19B617E-EE3F-4AAA-9381-36BBE1B8C7A2}" dt="2022-03-19T10:59:01.624" v="127356"/>
          <ac:spMkLst>
            <pc:docMk/>
            <pc:sldMk cId="1087051202" sldId="951"/>
            <ac:spMk id="65" creationId="{86ED1690-04AE-48B8-BD75-1D861F247BB2}"/>
          </ac:spMkLst>
        </pc:spChg>
        <pc:spChg chg="mod">
          <ac:chgData name="Paul Easter" userId="6549cd31feb53bc1" providerId="LiveId" clId="{E19B617E-EE3F-4AAA-9381-36BBE1B8C7A2}" dt="2022-03-19T10:59:01.624" v="127356"/>
          <ac:spMkLst>
            <pc:docMk/>
            <pc:sldMk cId="1087051202" sldId="951"/>
            <ac:spMk id="66" creationId="{E9236771-D6E6-40F8-8396-F9640681FA5A}"/>
          </ac:spMkLst>
        </pc:spChg>
        <pc:spChg chg="mod">
          <ac:chgData name="Paul Easter" userId="6549cd31feb53bc1" providerId="LiveId" clId="{E19B617E-EE3F-4AAA-9381-36BBE1B8C7A2}" dt="2022-03-19T10:59:01.624" v="127356"/>
          <ac:spMkLst>
            <pc:docMk/>
            <pc:sldMk cId="1087051202" sldId="951"/>
            <ac:spMk id="67" creationId="{5F9335E4-ABCC-4932-82A7-14E9FECC1C7E}"/>
          </ac:spMkLst>
        </pc:spChg>
        <pc:spChg chg="mod">
          <ac:chgData name="Paul Easter" userId="6549cd31feb53bc1" providerId="LiveId" clId="{E19B617E-EE3F-4AAA-9381-36BBE1B8C7A2}" dt="2022-03-19T10:59:01.624" v="127356"/>
          <ac:spMkLst>
            <pc:docMk/>
            <pc:sldMk cId="1087051202" sldId="951"/>
            <ac:spMk id="68" creationId="{F44BE999-DC84-4BE3-AD39-C057FC2BE3F3}"/>
          </ac:spMkLst>
        </pc:spChg>
        <pc:spChg chg="mod">
          <ac:chgData name="Paul Easter" userId="6549cd31feb53bc1" providerId="LiveId" clId="{E19B617E-EE3F-4AAA-9381-36BBE1B8C7A2}" dt="2022-03-19T10:59:01.624" v="127356"/>
          <ac:spMkLst>
            <pc:docMk/>
            <pc:sldMk cId="1087051202" sldId="951"/>
            <ac:spMk id="69" creationId="{B514A79D-AEEA-434B-97C1-85490703439D}"/>
          </ac:spMkLst>
        </pc:spChg>
        <pc:spChg chg="mod">
          <ac:chgData name="Paul Easter" userId="6549cd31feb53bc1" providerId="LiveId" clId="{E19B617E-EE3F-4AAA-9381-36BBE1B8C7A2}" dt="2022-03-19T10:59:01.624" v="127356"/>
          <ac:spMkLst>
            <pc:docMk/>
            <pc:sldMk cId="1087051202" sldId="951"/>
            <ac:spMk id="70" creationId="{C96EED75-FCA2-46DF-B8BF-DD3E4B890118}"/>
          </ac:spMkLst>
        </pc:spChg>
        <pc:spChg chg="mod">
          <ac:chgData name="Paul Easter" userId="6549cd31feb53bc1" providerId="LiveId" clId="{E19B617E-EE3F-4AAA-9381-36BBE1B8C7A2}" dt="2022-03-19T10:59:01.624" v="127356"/>
          <ac:spMkLst>
            <pc:docMk/>
            <pc:sldMk cId="1087051202" sldId="951"/>
            <ac:spMk id="71" creationId="{9CBF8CF0-6D49-4800-9071-ABB992307F22}"/>
          </ac:spMkLst>
        </pc:spChg>
        <pc:spChg chg="mod">
          <ac:chgData name="Paul Easter" userId="6549cd31feb53bc1" providerId="LiveId" clId="{E19B617E-EE3F-4AAA-9381-36BBE1B8C7A2}" dt="2022-03-19T10:59:01.624" v="127356"/>
          <ac:spMkLst>
            <pc:docMk/>
            <pc:sldMk cId="1087051202" sldId="951"/>
            <ac:spMk id="72" creationId="{F5B5F298-C252-4CF2-91F2-ED35DD8694DB}"/>
          </ac:spMkLst>
        </pc:spChg>
        <pc:spChg chg="mod">
          <ac:chgData name="Paul Easter" userId="6549cd31feb53bc1" providerId="LiveId" clId="{E19B617E-EE3F-4AAA-9381-36BBE1B8C7A2}" dt="2022-03-19T10:59:01.624" v="127356"/>
          <ac:spMkLst>
            <pc:docMk/>
            <pc:sldMk cId="1087051202" sldId="951"/>
            <ac:spMk id="73" creationId="{2126CA31-CACE-446C-A664-6CF64D6B825B}"/>
          </ac:spMkLst>
        </pc:spChg>
        <pc:spChg chg="mod">
          <ac:chgData name="Paul Easter" userId="6549cd31feb53bc1" providerId="LiveId" clId="{E19B617E-EE3F-4AAA-9381-36BBE1B8C7A2}" dt="2022-03-19T10:59:01.624" v="127356"/>
          <ac:spMkLst>
            <pc:docMk/>
            <pc:sldMk cId="1087051202" sldId="951"/>
            <ac:spMk id="74" creationId="{04E90BB1-4A6E-4635-A362-EA6040930B64}"/>
          </ac:spMkLst>
        </pc:spChg>
        <pc:spChg chg="mod">
          <ac:chgData name="Paul Easter" userId="6549cd31feb53bc1" providerId="LiveId" clId="{E19B617E-EE3F-4AAA-9381-36BBE1B8C7A2}" dt="2022-03-19T10:59:01.624" v="127356"/>
          <ac:spMkLst>
            <pc:docMk/>
            <pc:sldMk cId="1087051202" sldId="951"/>
            <ac:spMk id="75" creationId="{7DE9AD99-5399-499B-9464-C25A3F0D4EE7}"/>
          </ac:spMkLst>
        </pc:spChg>
        <pc:spChg chg="mod">
          <ac:chgData name="Paul Easter" userId="6549cd31feb53bc1" providerId="LiveId" clId="{E19B617E-EE3F-4AAA-9381-36BBE1B8C7A2}" dt="2022-03-19T10:59:01.624" v="127356"/>
          <ac:spMkLst>
            <pc:docMk/>
            <pc:sldMk cId="1087051202" sldId="951"/>
            <ac:spMk id="76" creationId="{45324C2D-78B0-4003-9595-078E7B6FD608}"/>
          </ac:spMkLst>
        </pc:spChg>
        <pc:spChg chg="mod">
          <ac:chgData name="Paul Easter" userId="6549cd31feb53bc1" providerId="LiveId" clId="{E19B617E-EE3F-4AAA-9381-36BBE1B8C7A2}" dt="2022-03-19T10:59:01.624" v="127356"/>
          <ac:spMkLst>
            <pc:docMk/>
            <pc:sldMk cId="1087051202" sldId="951"/>
            <ac:spMk id="77" creationId="{F88600FB-1DA3-447A-819C-40AC7AB02E2F}"/>
          </ac:spMkLst>
        </pc:spChg>
        <pc:spChg chg="mod">
          <ac:chgData name="Paul Easter" userId="6549cd31feb53bc1" providerId="LiveId" clId="{E19B617E-EE3F-4AAA-9381-36BBE1B8C7A2}" dt="2022-03-19T10:59:01.624" v="127356"/>
          <ac:spMkLst>
            <pc:docMk/>
            <pc:sldMk cId="1087051202" sldId="951"/>
            <ac:spMk id="78" creationId="{2E9E70D4-5E84-47AE-A923-2201128300AD}"/>
          </ac:spMkLst>
        </pc:spChg>
        <pc:spChg chg="mod">
          <ac:chgData name="Paul Easter" userId="6549cd31feb53bc1" providerId="LiveId" clId="{E19B617E-EE3F-4AAA-9381-36BBE1B8C7A2}" dt="2022-03-19T10:59:01.624" v="127356"/>
          <ac:spMkLst>
            <pc:docMk/>
            <pc:sldMk cId="1087051202" sldId="951"/>
            <ac:spMk id="79" creationId="{7433AF2F-027F-40B6-B7E0-7645FCF6216D}"/>
          </ac:spMkLst>
        </pc:spChg>
        <pc:spChg chg="mod">
          <ac:chgData name="Paul Easter" userId="6549cd31feb53bc1" providerId="LiveId" clId="{E19B617E-EE3F-4AAA-9381-36BBE1B8C7A2}" dt="2022-03-19T10:59:01.624" v="127356"/>
          <ac:spMkLst>
            <pc:docMk/>
            <pc:sldMk cId="1087051202" sldId="951"/>
            <ac:spMk id="80" creationId="{384C6898-59F8-426A-A5C2-9711D6464E05}"/>
          </ac:spMkLst>
        </pc:spChg>
        <pc:spChg chg="mod">
          <ac:chgData name="Paul Easter" userId="6549cd31feb53bc1" providerId="LiveId" clId="{E19B617E-EE3F-4AAA-9381-36BBE1B8C7A2}" dt="2022-03-19T10:59:01.624" v="127356"/>
          <ac:spMkLst>
            <pc:docMk/>
            <pc:sldMk cId="1087051202" sldId="951"/>
            <ac:spMk id="81" creationId="{2C295EE2-A4EE-49F9-8E17-BE3FF6864AEE}"/>
          </ac:spMkLst>
        </pc:spChg>
        <pc:spChg chg="mod">
          <ac:chgData name="Paul Easter" userId="6549cd31feb53bc1" providerId="LiveId" clId="{E19B617E-EE3F-4AAA-9381-36BBE1B8C7A2}" dt="2022-03-19T10:59:01.624" v="127356"/>
          <ac:spMkLst>
            <pc:docMk/>
            <pc:sldMk cId="1087051202" sldId="951"/>
            <ac:spMk id="82" creationId="{8BE5D8D3-83CF-498E-932A-5D1D984C1E14}"/>
          </ac:spMkLst>
        </pc:spChg>
        <pc:spChg chg="mod">
          <ac:chgData name="Paul Easter" userId="6549cd31feb53bc1" providerId="LiveId" clId="{E19B617E-EE3F-4AAA-9381-36BBE1B8C7A2}" dt="2022-03-19T10:59:01.624" v="127356"/>
          <ac:spMkLst>
            <pc:docMk/>
            <pc:sldMk cId="1087051202" sldId="951"/>
            <ac:spMk id="83" creationId="{878B0E0B-795B-4336-AFCB-6F20FE55D55A}"/>
          </ac:spMkLst>
        </pc:spChg>
        <pc:spChg chg="mod">
          <ac:chgData name="Paul Easter" userId="6549cd31feb53bc1" providerId="LiveId" clId="{E19B617E-EE3F-4AAA-9381-36BBE1B8C7A2}" dt="2022-03-19T10:59:01.624" v="127356"/>
          <ac:spMkLst>
            <pc:docMk/>
            <pc:sldMk cId="1087051202" sldId="951"/>
            <ac:spMk id="84" creationId="{1828F498-5F77-49EC-88A5-C752E015BEA1}"/>
          </ac:spMkLst>
        </pc:spChg>
        <pc:spChg chg="mod">
          <ac:chgData name="Paul Easter" userId="6549cd31feb53bc1" providerId="LiveId" clId="{E19B617E-EE3F-4AAA-9381-36BBE1B8C7A2}" dt="2022-03-19T10:59:01.624" v="127356"/>
          <ac:spMkLst>
            <pc:docMk/>
            <pc:sldMk cId="1087051202" sldId="951"/>
            <ac:spMk id="85" creationId="{1A39ACBB-7814-457A-98C3-5B16CDDEAD8B}"/>
          </ac:spMkLst>
        </pc:spChg>
        <pc:spChg chg="mod">
          <ac:chgData name="Paul Easter" userId="6549cd31feb53bc1" providerId="LiveId" clId="{E19B617E-EE3F-4AAA-9381-36BBE1B8C7A2}" dt="2022-03-19T10:59:01.624" v="127356"/>
          <ac:spMkLst>
            <pc:docMk/>
            <pc:sldMk cId="1087051202" sldId="951"/>
            <ac:spMk id="86" creationId="{859234F6-C959-47C4-966B-5DFBD94805D3}"/>
          </ac:spMkLst>
        </pc:spChg>
        <pc:spChg chg="mod">
          <ac:chgData name="Paul Easter" userId="6549cd31feb53bc1" providerId="LiveId" clId="{E19B617E-EE3F-4AAA-9381-36BBE1B8C7A2}" dt="2022-03-19T10:59:01.624" v="127356"/>
          <ac:spMkLst>
            <pc:docMk/>
            <pc:sldMk cId="1087051202" sldId="951"/>
            <ac:spMk id="87" creationId="{B23C8447-E078-49D5-A2E3-1DDEDB910B3D}"/>
          </ac:spMkLst>
        </pc:spChg>
        <pc:spChg chg="mod">
          <ac:chgData name="Paul Easter" userId="6549cd31feb53bc1" providerId="LiveId" clId="{E19B617E-EE3F-4AAA-9381-36BBE1B8C7A2}" dt="2022-03-19T10:59:01.624" v="127356"/>
          <ac:spMkLst>
            <pc:docMk/>
            <pc:sldMk cId="1087051202" sldId="951"/>
            <ac:spMk id="88" creationId="{F19C0DE1-AACA-45D0-95EE-BC14C4464B96}"/>
          </ac:spMkLst>
        </pc:spChg>
        <pc:spChg chg="mod">
          <ac:chgData name="Paul Easter" userId="6549cd31feb53bc1" providerId="LiveId" clId="{E19B617E-EE3F-4AAA-9381-36BBE1B8C7A2}" dt="2022-03-19T10:59:01.624" v="127356"/>
          <ac:spMkLst>
            <pc:docMk/>
            <pc:sldMk cId="1087051202" sldId="951"/>
            <ac:spMk id="89" creationId="{1F5A8F51-3C48-401F-9FFC-9D4503F5611D}"/>
          </ac:spMkLst>
        </pc:spChg>
        <pc:spChg chg="mod">
          <ac:chgData name="Paul Easter" userId="6549cd31feb53bc1" providerId="LiveId" clId="{E19B617E-EE3F-4AAA-9381-36BBE1B8C7A2}" dt="2022-03-19T10:59:01.624" v="127356"/>
          <ac:spMkLst>
            <pc:docMk/>
            <pc:sldMk cId="1087051202" sldId="951"/>
            <ac:spMk id="90" creationId="{8BA56B15-B0D8-4163-80A2-7D5C0CD0E4C7}"/>
          </ac:spMkLst>
        </pc:spChg>
        <pc:spChg chg="mod">
          <ac:chgData name="Paul Easter" userId="6549cd31feb53bc1" providerId="LiveId" clId="{E19B617E-EE3F-4AAA-9381-36BBE1B8C7A2}" dt="2022-03-19T10:59:01.624" v="127356"/>
          <ac:spMkLst>
            <pc:docMk/>
            <pc:sldMk cId="1087051202" sldId="951"/>
            <ac:spMk id="91" creationId="{CC8D238C-C6FC-4BF7-A744-0E311064BB67}"/>
          </ac:spMkLst>
        </pc:spChg>
        <pc:spChg chg="mod">
          <ac:chgData name="Paul Easter" userId="6549cd31feb53bc1" providerId="LiveId" clId="{E19B617E-EE3F-4AAA-9381-36BBE1B8C7A2}" dt="2022-03-19T10:59:01.624" v="127356"/>
          <ac:spMkLst>
            <pc:docMk/>
            <pc:sldMk cId="1087051202" sldId="951"/>
            <ac:spMk id="92" creationId="{62DF12A1-3F5E-48D6-AD54-88BDE56CF1AB}"/>
          </ac:spMkLst>
        </pc:spChg>
        <pc:spChg chg="mod">
          <ac:chgData name="Paul Easter" userId="6549cd31feb53bc1" providerId="LiveId" clId="{E19B617E-EE3F-4AAA-9381-36BBE1B8C7A2}" dt="2022-03-19T10:59:01.624" v="127356"/>
          <ac:spMkLst>
            <pc:docMk/>
            <pc:sldMk cId="1087051202" sldId="951"/>
            <ac:spMk id="93" creationId="{4AEA04A8-9D8A-40B6-ADCD-8BA037C56AAE}"/>
          </ac:spMkLst>
        </pc:spChg>
        <pc:spChg chg="mod">
          <ac:chgData name="Paul Easter" userId="6549cd31feb53bc1" providerId="LiveId" clId="{E19B617E-EE3F-4AAA-9381-36BBE1B8C7A2}" dt="2022-03-19T10:59:01.624" v="127356"/>
          <ac:spMkLst>
            <pc:docMk/>
            <pc:sldMk cId="1087051202" sldId="951"/>
            <ac:spMk id="94" creationId="{CE5C5597-D703-4599-9A8A-1FEBF546F9C2}"/>
          </ac:spMkLst>
        </pc:spChg>
        <pc:spChg chg="mod">
          <ac:chgData name="Paul Easter" userId="6549cd31feb53bc1" providerId="LiveId" clId="{E19B617E-EE3F-4AAA-9381-36BBE1B8C7A2}" dt="2022-03-19T10:59:01.624" v="127356"/>
          <ac:spMkLst>
            <pc:docMk/>
            <pc:sldMk cId="1087051202" sldId="951"/>
            <ac:spMk id="95" creationId="{7A9166DC-E10D-4670-896C-E8B7627F7EEF}"/>
          </ac:spMkLst>
        </pc:spChg>
        <pc:spChg chg="mod">
          <ac:chgData name="Paul Easter" userId="6549cd31feb53bc1" providerId="LiveId" clId="{E19B617E-EE3F-4AAA-9381-36BBE1B8C7A2}" dt="2022-03-19T10:59:01.624" v="127356"/>
          <ac:spMkLst>
            <pc:docMk/>
            <pc:sldMk cId="1087051202" sldId="951"/>
            <ac:spMk id="96" creationId="{01AD12B4-66AB-4A94-B639-4D757F96814E}"/>
          </ac:spMkLst>
        </pc:spChg>
        <pc:spChg chg="mod">
          <ac:chgData name="Paul Easter" userId="6549cd31feb53bc1" providerId="LiveId" clId="{E19B617E-EE3F-4AAA-9381-36BBE1B8C7A2}" dt="2022-03-19T10:59:01.624" v="127356"/>
          <ac:spMkLst>
            <pc:docMk/>
            <pc:sldMk cId="1087051202" sldId="951"/>
            <ac:spMk id="97" creationId="{56339E5E-BD8C-45C8-BB6B-26654435E27D}"/>
          </ac:spMkLst>
        </pc:spChg>
        <pc:spChg chg="mod">
          <ac:chgData name="Paul Easter" userId="6549cd31feb53bc1" providerId="LiveId" clId="{E19B617E-EE3F-4AAA-9381-36BBE1B8C7A2}" dt="2022-03-19T10:59:01.624" v="127356"/>
          <ac:spMkLst>
            <pc:docMk/>
            <pc:sldMk cId="1087051202" sldId="951"/>
            <ac:spMk id="98" creationId="{67E13E4F-9963-43AB-9B62-162F18536C01}"/>
          </ac:spMkLst>
        </pc:spChg>
        <pc:spChg chg="mod">
          <ac:chgData name="Paul Easter" userId="6549cd31feb53bc1" providerId="LiveId" clId="{E19B617E-EE3F-4AAA-9381-36BBE1B8C7A2}" dt="2022-03-19T10:59:01.624" v="127356"/>
          <ac:spMkLst>
            <pc:docMk/>
            <pc:sldMk cId="1087051202" sldId="951"/>
            <ac:spMk id="99" creationId="{50D3CA5F-54E8-4A10-8F76-5ED533359F8F}"/>
          </ac:spMkLst>
        </pc:spChg>
        <pc:spChg chg="add mod">
          <ac:chgData name="Paul Easter" userId="6549cd31feb53bc1" providerId="LiveId" clId="{E19B617E-EE3F-4AAA-9381-36BBE1B8C7A2}" dt="2022-03-19T11:01:22.109" v="127378" actId="1076"/>
          <ac:spMkLst>
            <pc:docMk/>
            <pc:sldMk cId="1087051202" sldId="951"/>
            <ac:spMk id="100" creationId="{1EE78833-9DC7-4613-A9A5-230D3768363D}"/>
          </ac:spMkLst>
        </pc:spChg>
        <pc:spChg chg="add mod">
          <ac:chgData name="Paul Easter" userId="6549cd31feb53bc1" providerId="LiveId" clId="{E19B617E-EE3F-4AAA-9381-36BBE1B8C7A2}" dt="2022-03-19T11:01:22.109" v="127378" actId="1076"/>
          <ac:spMkLst>
            <pc:docMk/>
            <pc:sldMk cId="1087051202" sldId="951"/>
            <ac:spMk id="101" creationId="{C826766D-9699-41EF-9F1D-C3883C27AF60}"/>
          </ac:spMkLst>
        </pc:spChg>
        <pc:spChg chg="add mod">
          <ac:chgData name="Paul Easter" userId="6549cd31feb53bc1" providerId="LiveId" clId="{E19B617E-EE3F-4AAA-9381-36BBE1B8C7A2}" dt="2022-03-19T11:02:48.921" v="127397" actId="1076"/>
          <ac:spMkLst>
            <pc:docMk/>
            <pc:sldMk cId="1087051202" sldId="951"/>
            <ac:spMk id="103" creationId="{F7844897-294E-451B-8B04-A174BFE246F5}"/>
          </ac:spMkLst>
        </pc:spChg>
        <pc:grpChg chg="del mod">
          <ac:chgData name="Paul Easter" userId="6549cd31feb53bc1" providerId="LiveId" clId="{E19B617E-EE3F-4AAA-9381-36BBE1B8C7A2}" dt="2022-03-19T11:00:33.647" v="127371" actId="478"/>
          <ac:grpSpMkLst>
            <pc:docMk/>
            <pc:sldMk cId="1087051202" sldId="951"/>
            <ac:grpSpMk id="10" creationId="{22C4886E-677B-4C8D-82CB-B16071280DEA}"/>
          </ac:grpSpMkLst>
        </pc:grpChg>
        <pc:grpChg chg="add mod">
          <ac:chgData name="Paul Easter" userId="6549cd31feb53bc1" providerId="LiveId" clId="{E19B617E-EE3F-4AAA-9381-36BBE1B8C7A2}" dt="2022-03-19T11:00:46.179" v="127374" actId="1076"/>
          <ac:grpSpMkLst>
            <pc:docMk/>
            <pc:sldMk cId="1087051202" sldId="951"/>
            <ac:grpSpMk id="15" creationId="{AD7E832D-9A2A-4B55-94D1-1D28AC4FEB8B}"/>
          </ac:grpSpMkLst>
        </pc:grpChg>
        <pc:grpChg chg="mod">
          <ac:chgData name="Paul Easter" userId="6549cd31feb53bc1" providerId="LiveId" clId="{E19B617E-EE3F-4AAA-9381-36BBE1B8C7A2}" dt="2022-03-19T10:59:01.624" v="127356"/>
          <ac:grpSpMkLst>
            <pc:docMk/>
            <pc:sldMk cId="1087051202" sldId="951"/>
            <ac:grpSpMk id="17" creationId="{4B920F4C-4870-4DDD-A22B-76C480F4D13E}"/>
          </ac:grpSpMkLst>
        </pc:grpChg>
        <pc:picChg chg="add mod">
          <ac:chgData name="Paul Easter" userId="6549cd31feb53bc1" providerId="LiveId" clId="{E19B617E-EE3F-4AAA-9381-36BBE1B8C7A2}" dt="2022-03-19T11:01:34.834" v="127383" actId="1076"/>
          <ac:picMkLst>
            <pc:docMk/>
            <pc:sldMk cId="1087051202" sldId="951"/>
            <ac:picMk id="102" creationId="{02A5B04D-361D-4049-8781-2B07F3C01764}"/>
          </ac:picMkLst>
        </pc:picChg>
      </pc:sldChg>
      <pc:sldChg chg="addSp delSp add del">
        <pc:chgData name="Paul Easter" userId="6549cd31feb53bc1" providerId="LiveId" clId="{E19B617E-EE3F-4AAA-9381-36BBE1B8C7A2}" dt="2022-03-19T10:58:28.637" v="127351" actId="2890"/>
        <pc:sldMkLst>
          <pc:docMk/>
          <pc:sldMk cId="3618657628" sldId="951"/>
        </pc:sldMkLst>
        <pc:picChg chg="add del">
          <ac:chgData name="Paul Easter" userId="6549cd31feb53bc1" providerId="LiveId" clId="{E19B617E-EE3F-4AAA-9381-36BBE1B8C7A2}" dt="2022-03-19T10:58:28.105" v="127350" actId="478"/>
          <ac:picMkLst>
            <pc:docMk/>
            <pc:sldMk cId="3618657628" sldId="951"/>
            <ac:picMk id="2050" creationId="{DE83530C-E266-4A2D-AEA6-44569C736302}"/>
          </ac:picMkLst>
        </pc:picChg>
      </pc:sldChg>
      <pc:sldChg chg="addSp delSp modSp add mod ord">
        <pc:chgData name="Paul Easter" userId="6549cd31feb53bc1" providerId="LiveId" clId="{E19B617E-EE3F-4AAA-9381-36BBE1B8C7A2}" dt="2022-03-19T12:19:56.527" v="128316" actId="20577"/>
        <pc:sldMkLst>
          <pc:docMk/>
          <pc:sldMk cId="2665476422" sldId="952"/>
        </pc:sldMkLst>
        <pc:spChg chg="mod">
          <ac:chgData name="Paul Easter" userId="6549cd31feb53bc1" providerId="LiveId" clId="{E19B617E-EE3F-4AAA-9381-36BBE1B8C7A2}" dt="2022-03-19T12:19:56.527" v="128316" actId="20577"/>
          <ac:spMkLst>
            <pc:docMk/>
            <pc:sldMk cId="2665476422" sldId="952"/>
            <ac:spMk id="7" creationId="{FCC82E8F-9C62-495F-A272-534CB9DB59B0}"/>
          </ac:spMkLst>
        </pc:spChg>
        <pc:spChg chg="mod">
          <ac:chgData name="Paul Easter" userId="6549cd31feb53bc1" providerId="LiveId" clId="{E19B617E-EE3F-4AAA-9381-36BBE1B8C7A2}" dt="2022-03-19T11:08:09.992" v="127451" actId="1076"/>
          <ac:spMkLst>
            <pc:docMk/>
            <pc:sldMk cId="2665476422" sldId="952"/>
            <ac:spMk id="14" creationId="{D1A264E9-38AC-47A4-83E2-D3C122E48CFC}"/>
          </ac:spMkLst>
        </pc:spChg>
        <pc:spChg chg="del mod">
          <ac:chgData name="Paul Easter" userId="6549cd31feb53bc1" providerId="LiveId" clId="{E19B617E-EE3F-4AAA-9381-36BBE1B8C7A2}" dt="2022-03-19T11:15:10.356" v="127512" actId="478"/>
          <ac:spMkLst>
            <pc:docMk/>
            <pc:sldMk cId="2665476422" sldId="952"/>
            <ac:spMk id="100" creationId="{1EE78833-9DC7-4613-A9A5-230D3768363D}"/>
          </ac:spMkLst>
        </pc:spChg>
        <pc:spChg chg="del mod">
          <ac:chgData name="Paul Easter" userId="6549cd31feb53bc1" providerId="LiveId" clId="{E19B617E-EE3F-4AAA-9381-36BBE1B8C7A2}" dt="2022-03-19T11:15:16.963" v="127514" actId="478"/>
          <ac:spMkLst>
            <pc:docMk/>
            <pc:sldMk cId="2665476422" sldId="952"/>
            <ac:spMk id="101" creationId="{C826766D-9699-41EF-9F1D-C3883C27AF60}"/>
          </ac:spMkLst>
        </pc:spChg>
        <pc:spChg chg="del mod">
          <ac:chgData name="Paul Easter" userId="6549cd31feb53bc1" providerId="LiveId" clId="{E19B617E-EE3F-4AAA-9381-36BBE1B8C7A2}" dt="2022-03-19T11:15:14.230" v="127513" actId="478"/>
          <ac:spMkLst>
            <pc:docMk/>
            <pc:sldMk cId="2665476422" sldId="952"/>
            <ac:spMk id="103" creationId="{F7844897-294E-451B-8B04-A174BFE246F5}"/>
          </ac:spMkLst>
        </pc:spChg>
        <pc:spChg chg="add del mod topLvl">
          <ac:chgData name="Paul Easter" userId="6549cd31feb53bc1" providerId="LiveId" clId="{E19B617E-EE3F-4AAA-9381-36BBE1B8C7A2}" dt="2022-03-19T11:23:48.150" v="127546" actId="478"/>
          <ac:spMkLst>
            <pc:docMk/>
            <pc:sldMk cId="2665476422" sldId="952"/>
            <ac:spMk id="105" creationId="{E01B9DFF-FA46-401D-BA01-56CF8E88CF93}"/>
          </ac:spMkLst>
        </pc:spChg>
        <pc:spChg chg="del mod topLvl">
          <ac:chgData name="Paul Easter" userId="6549cd31feb53bc1" providerId="LiveId" clId="{E19B617E-EE3F-4AAA-9381-36BBE1B8C7A2}" dt="2022-03-19T11:23:48.150" v="127546" actId="478"/>
          <ac:spMkLst>
            <pc:docMk/>
            <pc:sldMk cId="2665476422" sldId="952"/>
            <ac:spMk id="106" creationId="{CE561D75-FC8F-4274-9D7E-9255404847E0}"/>
          </ac:spMkLst>
        </pc:spChg>
        <pc:spChg chg="del mod topLvl">
          <ac:chgData name="Paul Easter" userId="6549cd31feb53bc1" providerId="LiveId" clId="{E19B617E-EE3F-4AAA-9381-36BBE1B8C7A2}" dt="2022-03-19T11:23:48.150" v="127546" actId="478"/>
          <ac:spMkLst>
            <pc:docMk/>
            <pc:sldMk cId="2665476422" sldId="952"/>
            <ac:spMk id="107" creationId="{C4C428F8-5806-442B-BE86-EFA6A26CC62E}"/>
          </ac:spMkLst>
        </pc:spChg>
        <pc:spChg chg="del mod topLvl">
          <ac:chgData name="Paul Easter" userId="6549cd31feb53bc1" providerId="LiveId" clId="{E19B617E-EE3F-4AAA-9381-36BBE1B8C7A2}" dt="2022-03-19T11:23:48.150" v="127546" actId="478"/>
          <ac:spMkLst>
            <pc:docMk/>
            <pc:sldMk cId="2665476422" sldId="952"/>
            <ac:spMk id="108" creationId="{5CF32B6A-49C2-4B1A-A9E1-77B811545F14}"/>
          </ac:spMkLst>
        </pc:spChg>
        <pc:spChg chg="del mod topLvl">
          <ac:chgData name="Paul Easter" userId="6549cd31feb53bc1" providerId="LiveId" clId="{E19B617E-EE3F-4AAA-9381-36BBE1B8C7A2}" dt="2022-03-19T11:23:48.150" v="127546" actId="478"/>
          <ac:spMkLst>
            <pc:docMk/>
            <pc:sldMk cId="2665476422" sldId="952"/>
            <ac:spMk id="109" creationId="{C0FAF8E7-5DDE-486F-81FB-E65F59EE3C9B}"/>
          </ac:spMkLst>
        </pc:spChg>
        <pc:spChg chg="del mod topLvl">
          <ac:chgData name="Paul Easter" userId="6549cd31feb53bc1" providerId="LiveId" clId="{E19B617E-EE3F-4AAA-9381-36BBE1B8C7A2}" dt="2022-03-19T11:23:48.150" v="127546" actId="478"/>
          <ac:spMkLst>
            <pc:docMk/>
            <pc:sldMk cId="2665476422" sldId="952"/>
            <ac:spMk id="110" creationId="{70972C55-5688-4399-9ACC-2C220047F0C5}"/>
          </ac:spMkLst>
        </pc:spChg>
        <pc:spChg chg="del mod topLvl">
          <ac:chgData name="Paul Easter" userId="6549cd31feb53bc1" providerId="LiveId" clId="{E19B617E-EE3F-4AAA-9381-36BBE1B8C7A2}" dt="2022-03-19T11:23:48.150" v="127546" actId="478"/>
          <ac:spMkLst>
            <pc:docMk/>
            <pc:sldMk cId="2665476422" sldId="952"/>
            <ac:spMk id="111" creationId="{30C60639-8D81-4451-837A-408D9D9837ED}"/>
          </ac:spMkLst>
        </pc:spChg>
        <pc:spChg chg="add del">
          <ac:chgData name="Paul Easter" userId="6549cd31feb53bc1" providerId="LiveId" clId="{E19B617E-EE3F-4AAA-9381-36BBE1B8C7A2}" dt="2022-03-19T11:05:39.080" v="127425" actId="22"/>
          <ac:spMkLst>
            <pc:docMk/>
            <pc:sldMk cId="2665476422" sldId="952"/>
            <ac:spMk id="112" creationId="{A9C3AE50-AE8A-41B0-BC53-1AD59C28A8E1}"/>
          </ac:spMkLst>
        </pc:spChg>
        <pc:spChg chg="add del mod">
          <ac:chgData name="Paul Easter" userId="6549cd31feb53bc1" providerId="LiveId" clId="{E19B617E-EE3F-4AAA-9381-36BBE1B8C7A2}" dt="2022-03-19T12:07:28.239" v="127915" actId="478"/>
          <ac:spMkLst>
            <pc:docMk/>
            <pc:sldMk cId="2665476422" sldId="952"/>
            <ac:spMk id="121" creationId="{9F2671E3-BFB1-4703-9983-6A15FC73EB28}"/>
          </ac:spMkLst>
        </pc:spChg>
        <pc:spChg chg="add del mod">
          <ac:chgData name="Paul Easter" userId="6549cd31feb53bc1" providerId="LiveId" clId="{E19B617E-EE3F-4AAA-9381-36BBE1B8C7A2}" dt="2022-03-19T11:38:50.917" v="127664" actId="478"/>
          <ac:spMkLst>
            <pc:docMk/>
            <pc:sldMk cId="2665476422" sldId="952"/>
            <ac:spMk id="122" creationId="{109F4835-FFF1-4F2F-99E0-9A385F5D4607}"/>
          </ac:spMkLst>
        </pc:spChg>
        <pc:spChg chg="mod">
          <ac:chgData name="Paul Easter" userId="6549cd31feb53bc1" providerId="LiveId" clId="{E19B617E-EE3F-4AAA-9381-36BBE1B8C7A2}" dt="2022-03-19T11:29:03.019" v="127566"/>
          <ac:spMkLst>
            <pc:docMk/>
            <pc:sldMk cId="2665476422" sldId="952"/>
            <ac:spMk id="127" creationId="{7D60AD1F-E6CF-4AA8-B467-B63460493C52}"/>
          </ac:spMkLst>
        </pc:spChg>
        <pc:spChg chg="mod">
          <ac:chgData name="Paul Easter" userId="6549cd31feb53bc1" providerId="LiveId" clId="{E19B617E-EE3F-4AAA-9381-36BBE1B8C7A2}" dt="2022-03-19T11:29:03.019" v="127566"/>
          <ac:spMkLst>
            <pc:docMk/>
            <pc:sldMk cId="2665476422" sldId="952"/>
            <ac:spMk id="128" creationId="{E3119B39-7DD8-44FE-BBDD-0D35525D6FA5}"/>
          </ac:spMkLst>
        </pc:spChg>
        <pc:spChg chg="mod">
          <ac:chgData name="Paul Easter" userId="6549cd31feb53bc1" providerId="LiveId" clId="{E19B617E-EE3F-4AAA-9381-36BBE1B8C7A2}" dt="2022-03-19T11:29:03.019" v="127566"/>
          <ac:spMkLst>
            <pc:docMk/>
            <pc:sldMk cId="2665476422" sldId="952"/>
            <ac:spMk id="129" creationId="{1EBBAFF9-61A1-43EE-B164-E56797375EF1}"/>
          </ac:spMkLst>
        </pc:spChg>
        <pc:spChg chg="mod">
          <ac:chgData name="Paul Easter" userId="6549cd31feb53bc1" providerId="LiveId" clId="{E19B617E-EE3F-4AAA-9381-36BBE1B8C7A2}" dt="2022-03-19T11:29:03.019" v="127566"/>
          <ac:spMkLst>
            <pc:docMk/>
            <pc:sldMk cId="2665476422" sldId="952"/>
            <ac:spMk id="130" creationId="{3DAD6D87-1EAE-431D-9DB0-C8E86B0197E4}"/>
          </ac:spMkLst>
        </pc:spChg>
        <pc:spChg chg="mod">
          <ac:chgData name="Paul Easter" userId="6549cd31feb53bc1" providerId="LiveId" clId="{E19B617E-EE3F-4AAA-9381-36BBE1B8C7A2}" dt="2022-03-19T11:29:03.019" v="127566"/>
          <ac:spMkLst>
            <pc:docMk/>
            <pc:sldMk cId="2665476422" sldId="952"/>
            <ac:spMk id="131" creationId="{9246B89D-B32E-4668-B020-C5E5A0A26D0D}"/>
          </ac:spMkLst>
        </pc:spChg>
        <pc:spChg chg="mod">
          <ac:chgData name="Paul Easter" userId="6549cd31feb53bc1" providerId="LiveId" clId="{E19B617E-EE3F-4AAA-9381-36BBE1B8C7A2}" dt="2022-03-19T11:29:03.019" v="127566"/>
          <ac:spMkLst>
            <pc:docMk/>
            <pc:sldMk cId="2665476422" sldId="952"/>
            <ac:spMk id="132" creationId="{753D811C-AC7F-487F-A884-CACEC4C9E788}"/>
          </ac:spMkLst>
        </pc:spChg>
        <pc:spChg chg="mod">
          <ac:chgData name="Paul Easter" userId="6549cd31feb53bc1" providerId="LiveId" clId="{E19B617E-EE3F-4AAA-9381-36BBE1B8C7A2}" dt="2022-03-19T11:29:03.019" v="127566"/>
          <ac:spMkLst>
            <pc:docMk/>
            <pc:sldMk cId="2665476422" sldId="952"/>
            <ac:spMk id="133" creationId="{D1E84643-BC0E-4605-AC49-0A3B45D4ED50}"/>
          </ac:spMkLst>
        </pc:spChg>
        <pc:spChg chg="mod">
          <ac:chgData name="Paul Easter" userId="6549cd31feb53bc1" providerId="LiveId" clId="{E19B617E-EE3F-4AAA-9381-36BBE1B8C7A2}" dt="2022-03-19T11:29:03.019" v="127566"/>
          <ac:spMkLst>
            <pc:docMk/>
            <pc:sldMk cId="2665476422" sldId="952"/>
            <ac:spMk id="134" creationId="{EF0DFC6E-BA96-483E-8B3E-0007D6AAC530}"/>
          </ac:spMkLst>
        </pc:spChg>
        <pc:spChg chg="mod">
          <ac:chgData name="Paul Easter" userId="6549cd31feb53bc1" providerId="LiveId" clId="{E19B617E-EE3F-4AAA-9381-36BBE1B8C7A2}" dt="2022-03-19T11:29:03.019" v="127566"/>
          <ac:spMkLst>
            <pc:docMk/>
            <pc:sldMk cId="2665476422" sldId="952"/>
            <ac:spMk id="135" creationId="{ADAE3D64-CEB7-4E67-A7A5-77A41D7C3D27}"/>
          </ac:spMkLst>
        </pc:spChg>
        <pc:spChg chg="mod">
          <ac:chgData name="Paul Easter" userId="6549cd31feb53bc1" providerId="LiveId" clId="{E19B617E-EE3F-4AAA-9381-36BBE1B8C7A2}" dt="2022-03-19T11:29:03.019" v="127566"/>
          <ac:spMkLst>
            <pc:docMk/>
            <pc:sldMk cId="2665476422" sldId="952"/>
            <ac:spMk id="136" creationId="{14A3040D-E9D8-4A36-8604-6BACFB6E7C60}"/>
          </ac:spMkLst>
        </pc:spChg>
        <pc:spChg chg="mod">
          <ac:chgData name="Paul Easter" userId="6549cd31feb53bc1" providerId="LiveId" clId="{E19B617E-EE3F-4AAA-9381-36BBE1B8C7A2}" dt="2022-03-19T11:29:03.019" v="127566"/>
          <ac:spMkLst>
            <pc:docMk/>
            <pc:sldMk cId="2665476422" sldId="952"/>
            <ac:spMk id="137" creationId="{0A09B630-6848-422E-A069-9DB6006EEDB0}"/>
          </ac:spMkLst>
        </pc:spChg>
        <pc:spChg chg="mod">
          <ac:chgData name="Paul Easter" userId="6549cd31feb53bc1" providerId="LiveId" clId="{E19B617E-EE3F-4AAA-9381-36BBE1B8C7A2}" dt="2022-03-19T11:29:03.019" v="127566"/>
          <ac:spMkLst>
            <pc:docMk/>
            <pc:sldMk cId="2665476422" sldId="952"/>
            <ac:spMk id="138" creationId="{07E1DC40-FE06-455A-9DF1-19766FDD914B}"/>
          </ac:spMkLst>
        </pc:spChg>
        <pc:spChg chg="mod">
          <ac:chgData name="Paul Easter" userId="6549cd31feb53bc1" providerId="LiveId" clId="{E19B617E-EE3F-4AAA-9381-36BBE1B8C7A2}" dt="2022-03-19T11:29:03.019" v="127566"/>
          <ac:spMkLst>
            <pc:docMk/>
            <pc:sldMk cId="2665476422" sldId="952"/>
            <ac:spMk id="139" creationId="{C63FD740-A35F-4E48-BE6B-CFAE4AB72DEA}"/>
          </ac:spMkLst>
        </pc:spChg>
        <pc:spChg chg="mod">
          <ac:chgData name="Paul Easter" userId="6549cd31feb53bc1" providerId="LiveId" clId="{E19B617E-EE3F-4AAA-9381-36BBE1B8C7A2}" dt="2022-03-19T11:29:03.019" v="127566"/>
          <ac:spMkLst>
            <pc:docMk/>
            <pc:sldMk cId="2665476422" sldId="952"/>
            <ac:spMk id="140" creationId="{75ED8A8C-4B29-4E2F-AAFC-6AD0DAAEEDB5}"/>
          </ac:spMkLst>
        </pc:spChg>
        <pc:spChg chg="mod">
          <ac:chgData name="Paul Easter" userId="6549cd31feb53bc1" providerId="LiveId" clId="{E19B617E-EE3F-4AAA-9381-36BBE1B8C7A2}" dt="2022-03-19T11:29:03.019" v="127566"/>
          <ac:spMkLst>
            <pc:docMk/>
            <pc:sldMk cId="2665476422" sldId="952"/>
            <ac:spMk id="141" creationId="{D7FDA027-C7F1-48F1-9D24-BDBAE13B33D8}"/>
          </ac:spMkLst>
        </pc:spChg>
        <pc:spChg chg="mod">
          <ac:chgData name="Paul Easter" userId="6549cd31feb53bc1" providerId="LiveId" clId="{E19B617E-EE3F-4AAA-9381-36BBE1B8C7A2}" dt="2022-03-19T11:29:03.019" v="127566"/>
          <ac:spMkLst>
            <pc:docMk/>
            <pc:sldMk cId="2665476422" sldId="952"/>
            <ac:spMk id="142" creationId="{CFFEF5BE-F38E-4B25-8F6F-3FF2D082BAC8}"/>
          </ac:spMkLst>
        </pc:spChg>
        <pc:spChg chg="mod">
          <ac:chgData name="Paul Easter" userId="6549cd31feb53bc1" providerId="LiveId" clId="{E19B617E-EE3F-4AAA-9381-36BBE1B8C7A2}" dt="2022-03-19T11:29:03.019" v="127566"/>
          <ac:spMkLst>
            <pc:docMk/>
            <pc:sldMk cId="2665476422" sldId="952"/>
            <ac:spMk id="143" creationId="{F0B994D7-9AF3-43C7-BDA8-E19A98BDDBBA}"/>
          </ac:spMkLst>
        </pc:spChg>
        <pc:spChg chg="mod">
          <ac:chgData name="Paul Easter" userId="6549cd31feb53bc1" providerId="LiveId" clId="{E19B617E-EE3F-4AAA-9381-36BBE1B8C7A2}" dt="2022-03-19T11:29:03.019" v="127566"/>
          <ac:spMkLst>
            <pc:docMk/>
            <pc:sldMk cId="2665476422" sldId="952"/>
            <ac:spMk id="144" creationId="{A592045C-0318-4350-988A-0DC89F32E9E3}"/>
          </ac:spMkLst>
        </pc:spChg>
        <pc:spChg chg="mod">
          <ac:chgData name="Paul Easter" userId="6549cd31feb53bc1" providerId="LiveId" clId="{E19B617E-EE3F-4AAA-9381-36BBE1B8C7A2}" dt="2022-03-19T11:29:03.019" v="127566"/>
          <ac:spMkLst>
            <pc:docMk/>
            <pc:sldMk cId="2665476422" sldId="952"/>
            <ac:spMk id="145" creationId="{4C3033B5-4B37-493D-BCA0-641612E12A77}"/>
          </ac:spMkLst>
        </pc:spChg>
        <pc:spChg chg="mod">
          <ac:chgData name="Paul Easter" userId="6549cd31feb53bc1" providerId="LiveId" clId="{E19B617E-EE3F-4AAA-9381-36BBE1B8C7A2}" dt="2022-03-19T11:29:03.019" v="127566"/>
          <ac:spMkLst>
            <pc:docMk/>
            <pc:sldMk cId="2665476422" sldId="952"/>
            <ac:spMk id="146" creationId="{6FA67AF1-0F69-4316-98E9-1A10B26DD6F2}"/>
          </ac:spMkLst>
        </pc:spChg>
        <pc:spChg chg="mod">
          <ac:chgData name="Paul Easter" userId="6549cd31feb53bc1" providerId="LiveId" clId="{E19B617E-EE3F-4AAA-9381-36BBE1B8C7A2}" dt="2022-03-19T11:29:03.019" v="127566"/>
          <ac:spMkLst>
            <pc:docMk/>
            <pc:sldMk cId="2665476422" sldId="952"/>
            <ac:spMk id="147" creationId="{80C036BB-E53D-4526-AFB6-564086A675A7}"/>
          </ac:spMkLst>
        </pc:spChg>
        <pc:spChg chg="mod">
          <ac:chgData name="Paul Easter" userId="6549cd31feb53bc1" providerId="LiveId" clId="{E19B617E-EE3F-4AAA-9381-36BBE1B8C7A2}" dt="2022-03-19T11:29:03.019" v="127566"/>
          <ac:spMkLst>
            <pc:docMk/>
            <pc:sldMk cId="2665476422" sldId="952"/>
            <ac:spMk id="148" creationId="{F6B45ADB-12EB-4DE2-81FF-613BD1BE0CC4}"/>
          </ac:spMkLst>
        </pc:spChg>
        <pc:spChg chg="mod">
          <ac:chgData name="Paul Easter" userId="6549cd31feb53bc1" providerId="LiveId" clId="{E19B617E-EE3F-4AAA-9381-36BBE1B8C7A2}" dt="2022-03-19T11:29:03.019" v="127566"/>
          <ac:spMkLst>
            <pc:docMk/>
            <pc:sldMk cId="2665476422" sldId="952"/>
            <ac:spMk id="149" creationId="{FB13932D-9BA4-4650-9A56-0031796B1101}"/>
          </ac:spMkLst>
        </pc:spChg>
        <pc:spChg chg="mod">
          <ac:chgData name="Paul Easter" userId="6549cd31feb53bc1" providerId="LiveId" clId="{E19B617E-EE3F-4AAA-9381-36BBE1B8C7A2}" dt="2022-03-19T11:29:03.019" v="127566"/>
          <ac:spMkLst>
            <pc:docMk/>
            <pc:sldMk cId="2665476422" sldId="952"/>
            <ac:spMk id="150" creationId="{0A395228-BC31-4273-A86B-8D567158E15F}"/>
          </ac:spMkLst>
        </pc:spChg>
        <pc:spChg chg="mod">
          <ac:chgData name="Paul Easter" userId="6549cd31feb53bc1" providerId="LiveId" clId="{E19B617E-EE3F-4AAA-9381-36BBE1B8C7A2}" dt="2022-03-19T11:29:03.019" v="127566"/>
          <ac:spMkLst>
            <pc:docMk/>
            <pc:sldMk cId="2665476422" sldId="952"/>
            <ac:spMk id="151" creationId="{B4537FE9-E780-472E-B7FD-1BD5E1DCFDA6}"/>
          </ac:spMkLst>
        </pc:spChg>
        <pc:spChg chg="mod">
          <ac:chgData name="Paul Easter" userId="6549cd31feb53bc1" providerId="LiveId" clId="{E19B617E-EE3F-4AAA-9381-36BBE1B8C7A2}" dt="2022-03-19T11:29:03.019" v="127566"/>
          <ac:spMkLst>
            <pc:docMk/>
            <pc:sldMk cId="2665476422" sldId="952"/>
            <ac:spMk id="152" creationId="{464D77DE-7DA1-4103-B984-FD4A611BE595}"/>
          </ac:spMkLst>
        </pc:spChg>
        <pc:spChg chg="mod">
          <ac:chgData name="Paul Easter" userId="6549cd31feb53bc1" providerId="LiveId" clId="{E19B617E-EE3F-4AAA-9381-36BBE1B8C7A2}" dt="2022-03-19T11:29:03.019" v="127566"/>
          <ac:spMkLst>
            <pc:docMk/>
            <pc:sldMk cId="2665476422" sldId="952"/>
            <ac:spMk id="153" creationId="{7802E001-17A8-4159-94E7-1B3CAE057115}"/>
          </ac:spMkLst>
        </pc:spChg>
        <pc:spChg chg="mod">
          <ac:chgData name="Paul Easter" userId="6549cd31feb53bc1" providerId="LiveId" clId="{E19B617E-EE3F-4AAA-9381-36BBE1B8C7A2}" dt="2022-03-19T11:29:03.019" v="127566"/>
          <ac:spMkLst>
            <pc:docMk/>
            <pc:sldMk cId="2665476422" sldId="952"/>
            <ac:spMk id="154" creationId="{8C816AEE-294C-4965-8CF0-33BFA4DF2BE2}"/>
          </ac:spMkLst>
        </pc:spChg>
        <pc:spChg chg="mod">
          <ac:chgData name="Paul Easter" userId="6549cd31feb53bc1" providerId="LiveId" clId="{E19B617E-EE3F-4AAA-9381-36BBE1B8C7A2}" dt="2022-03-19T11:29:03.019" v="127566"/>
          <ac:spMkLst>
            <pc:docMk/>
            <pc:sldMk cId="2665476422" sldId="952"/>
            <ac:spMk id="155" creationId="{43A42618-D03F-47F6-8072-466BDDDA1AB4}"/>
          </ac:spMkLst>
        </pc:spChg>
        <pc:spChg chg="mod">
          <ac:chgData name="Paul Easter" userId="6549cd31feb53bc1" providerId="LiveId" clId="{E19B617E-EE3F-4AAA-9381-36BBE1B8C7A2}" dt="2022-03-19T11:29:03.019" v="127566"/>
          <ac:spMkLst>
            <pc:docMk/>
            <pc:sldMk cId="2665476422" sldId="952"/>
            <ac:spMk id="156" creationId="{7B06B316-BF54-4EFE-BDEE-B25FC6CC7660}"/>
          </ac:spMkLst>
        </pc:spChg>
        <pc:spChg chg="mod">
          <ac:chgData name="Paul Easter" userId="6549cd31feb53bc1" providerId="LiveId" clId="{E19B617E-EE3F-4AAA-9381-36BBE1B8C7A2}" dt="2022-03-19T11:29:03.019" v="127566"/>
          <ac:spMkLst>
            <pc:docMk/>
            <pc:sldMk cId="2665476422" sldId="952"/>
            <ac:spMk id="157" creationId="{0FF6913B-6F10-4463-9768-6A2F3A855308}"/>
          </ac:spMkLst>
        </pc:spChg>
        <pc:spChg chg="mod">
          <ac:chgData name="Paul Easter" userId="6549cd31feb53bc1" providerId="LiveId" clId="{E19B617E-EE3F-4AAA-9381-36BBE1B8C7A2}" dt="2022-03-19T11:29:03.019" v="127566"/>
          <ac:spMkLst>
            <pc:docMk/>
            <pc:sldMk cId="2665476422" sldId="952"/>
            <ac:spMk id="158" creationId="{03796687-2179-4D8E-93DC-C57DAEC9A1AD}"/>
          </ac:spMkLst>
        </pc:spChg>
        <pc:spChg chg="mod">
          <ac:chgData name="Paul Easter" userId="6549cd31feb53bc1" providerId="LiveId" clId="{E19B617E-EE3F-4AAA-9381-36BBE1B8C7A2}" dt="2022-03-19T11:29:03.019" v="127566"/>
          <ac:spMkLst>
            <pc:docMk/>
            <pc:sldMk cId="2665476422" sldId="952"/>
            <ac:spMk id="159" creationId="{B09310B7-D324-4C51-BC62-1DB7D2D36636}"/>
          </ac:spMkLst>
        </pc:spChg>
        <pc:spChg chg="mod">
          <ac:chgData name="Paul Easter" userId="6549cd31feb53bc1" providerId="LiveId" clId="{E19B617E-EE3F-4AAA-9381-36BBE1B8C7A2}" dt="2022-03-19T11:29:03.019" v="127566"/>
          <ac:spMkLst>
            <pc:docMk/>
            <pc:sldMk cId="2665476422" sldId="952"/>
            <ac:spMk id="160" creationId="{6C1D3BA4-9C0B-438D-86E4-83A011246A14}"/>
          </ac:spMkLst>
        </pc:spChg>
        <pc:spChg chg="mod">
          <ac:chgData name="Paul Easter" userId="6549cd31feb53bc1" providerId="LiveId" clId="{E19B617E-EE3F-4AAA-9381-36BBE1B8C7A2}" dt="2022-03-19T11:29:03.019" v="127566"/>
          <ac:spMkLst>
            <pc:docMk/>
            <pc:sldMk cId="2665476422" sldId="952"/>
            <ac:spMk id="161" creationId="{E998D9A7-2113-4C3A-ADCA-C8BCB9341286}"/>
          </ac:spMkLst>
        </pc:spChg>
        <pc:spChg chg="mod">
          <ac:chgData name="Paul Easter" userId="6549cd31feb53bc1" providerId="LiveId" clId="{E19B617E-EE3F-4AAA-9381-36BBE1B8C7A2}" dt="2022-03-19T11:29:03.019" v="127566"/>
          <ac:spMkLst>
            <pc:docMk/>
            <pc:sldMk cId="2665476422" sldId="952"/>
            <ac:spMk id="162" creationId="{6302BC56-ABA0-47A3-91AD-A87656EDEA34}"/>
          </ac:spMkLst>
        </pc:spChg>
        <pc:spChg chg="mod">
          <ac:chgData name="Paul Easter" userId="6549cd31feb53bc1" providerId="LiveId" clId="{E19B617E-EE3F-4AAA-9381-36BBE1B8C7A2}" dt="2022-03-19T11:29:03.019" v="127566"/>
          <ac:spMkLst>
            <pc:docMk/>
            <pc:sldMk cId="2665476422" sldId="952"/>
            <ac:spMk id="163" creationId="{7D10A337-4D2A-4DF6-8666-FAF8DAD023E2}"/>
          </ac:spMkLst>
        </pc:spChg>
        <pc:spChg chg="mod">
          <ac:chgData name="Paul Easter" userId="6549cd31feb53bc1" providerId="LiveId" clId="{E19B617E-EE3F-4AAA-9381-36BBE1B8C7A2}" dt="2022-03-19T11:29:03.019" v="127566"/>
          <ac:spMkLst>
            <pc:docMk/>
            <pc:sldMk cId="2665476422" sldId="952"/>
            <ac:spMk id="164" creationId="{7B4A9CE5-3997-4526-962A-F208EDF3C998}"/>
          </ac:spMkLst>
        </pc:spChg>
        <pc:spChg chg="mod">
          <ac:chgData name="Paul Easter" userId="6549cd31feb53bc1" providerId="LiveId" clId="{E19B617E-EE3F-4AAA-9381-36BBE1B8C7A2}" dt="2022-03-19T11:29:03.019" v="127566"/>
          <ac:spMkLst>
            <pc:docMk/>
            <pc:sldMk cId="2665476422" sldId="952"/>
            <ac:spMk id="165" creationId="{410AB80C-E131-415A-A057-05191B9D6DBB}"/>
          </ac:spMkLst>
        </pc:spChg>
        <pc:spChg chg="mod">
          <ac:chgData name="Paul Easter" userId="6549cd31feb53bc1" providerId="LiveId" clId="{E19B617E-EE3F-4AAA-9381-36BBE1B8C7A2}" dt="2022-03-19T11:29:03.019" v="127566"/>
          <ac:spMkLst>
            <pc:docMk/>
            <pc:sldMk cId="2665476422" sldId="952"/>
            <ac:spMk id="166" creationId="{E41BF30A-F121-4D50-BF4C-E0F7F480AB9B}"/>
          </ac:spMkLst>
        </pc:spChg>
        <pc:spChg chg="mod">
          <ac:chgData name="Paul Easter" userId="6549cd31feb53bc1" providerId="LiveId" clId="{E19B617E-EE3F-4AAA-9381-36BBE1B8C7A2}" dt="2022-03-19T11:29:03.019" v="127566"/>
          <ac:spMkLst>
            <pc:docMk/>
            <pc:sldMk cId="2665476422" sldId="952"/>
            <ac:spMk id="167" creationId="{C86B9CD5-5FFE-43CE-A625-AFCA3234734E}"/>
          </ac:spMkLst>
        </pc:spChg>
        <pc:spChg chg="mod">
          <ac:chgData name="Paul Easter" userId="6549cd31feb53bc1" providerId="LiveId" clId="{E19B617E-EE3F-4AAA-9381-36BBE1B8C7A2}" dt="2022-03-19T11:29:03.019" v="127566"/>
          <ac:spMkLst>
            <pc:docMk/>
            <pc:sldMk cId="2665476422" sldId="952"/>
            <ac:spMk id="168" creationId="{B0105B78-921B-4F94-AC31-76AF056F37A2}"/>
          </ac:spMkLst>
        </pc:spChg>
        <pc:spChg chg="mod">
          <ac:chgData name="Paul Easter" userId="6549cd31feb53bc1" providerId="LiveId" clId="{E19B617E-EE3F-4AAA-9381-36BBE1B8C7A2}" dt="2022-03-19T11:29:03.019" v="127566"/>
          <ac:spMkLst>
            <pc:docMk/>
            <pc:sldMk cId="2665476422" sldId="952"/>
            <ac:spMk id="169" creationId="{3971B80C-48EA-4780-8AEA-0562489E310C}"/>
          </ac:spMkLst>
        </pc:spChg>
        <pc:spChg chg="mod">
          <ac:chgData name="Paul Easter" userId="6549cd31feb53bc1" providerId="LiveId" clId="{E19B617E-EE3F-4AAA-9381-36BBE1B8C7A2}" dt="2022-03-19T11:29:03.019" v="127566"/>
          <ac:spMkLst>
            <pc:docMk/>
            <pc:sldMk cId="2665476422" sldId="952"/>
            <ac:spMk id="170" creationId="{D34BA86B-B8EF-4E36-8C3D-7EF5331E9499}"/>
          </ac:spMkLst>
        </pc:spChg>
        <pc:spChg chg="mod">
          <ac:chgData name="Paul Easter" userId="6549cd31feb53bc1" providerId="LiveId" clId="{E19B617E-EE3F-4AAA-9381-36BBE1B8C7A2}" dt="2022-03-19T11:29:03.019" v="127566"/>
          <ac:spMkLst>
            <pc:docMk/>
            <pc:sldMk cId="2665476422" sldId="952"/>
            <ac:spMk id="171" creationId="{55BFD7A7-81E4-4C98-ABB0-DF358F4B186A}"/>
          </ac:spMkLst>
        </pc:spChg>
        <pc:spChg chg="mod">
          <ac:chgData name="Paul Easter" userId="6549cd31feb53bc1" providerId="LiveId" clId="{E19B617E-EE3F-4AAA-9381-36BBE1B8C7A2}" dt="2022-03-19T11:29:03.019" v="127566"/>
          <ac:spMkLst>
            <pc:docMk/>
            <pc:sldMk cId="2665476422" sldId="952"/>
            <ac:spMk id="172" creationId="{9B998718-54FF-4106-BA6F-A2A33A19B2A8}"/>
          </ac:spMkLst>
        </pc:spChg>
        <pc:spChg chg="mod">
          <ac:chgData name="Paul Easter" userId="6549cd31feb53bc1" providerId="LiveId" clId="{E19B617E-EE3F-4AAA-9381-36BBE1B8C7A2}" dt="2022-03-19T11:29:03.019" v="127566"/>
          <ac:spMkLst>
            <pc:docMk/>
            <pc:sldMk cId="2665476422" sldId="952"/>
            <ac:spMk id="173" creationId="{4351D9F0-50B7-46F7-B305-C5A822A3064B}"/>
          </ac:spMkLst>
        </pc:spChg>
        <pc:spChg chg="mod">
          <ac:chgData name="Paul Easter" userId="6549cd31feb53bc1" providerId="LiveId" clId="{E19B617E-EE3F-4AAA-9381-36BBE1B8C7A2}" dt="2022-03-19T11:29:03.019" v="127566"/>
          <ac:spMkLst>
            <pc:docMk/>
            <pc:sldMk cId="2665476422" sldId="952"/>
            <ac:spMk id="174" creationId="{28BF151D-0912-4710-B058-894F6BC9F95A}"/>
          </ac:spMkLst>
        </pc:spChg>
        <pc:spChg chg="mod">
          <ac:chgData name="Paul Easter" userId="6549cd31feb53bc1" providerId="LiveId" clId="{E19B617E-EE3F-4AAA-9381-36BBE1B8C7A2}" dt="2022-03-19T11:29:03.019" v="127566"/>
          <ac:spMkLst>
            <pc:docMk/>
            <pc:sldMk cId="2665476422" sldId="952"/>
            <ac:spMk id="175" creationId="{A591990B-1C6F-4E6A-943F-6DC88699D5D8}"/>
          </ac:spMkLst>
        </pc:spChg>
        <pc:spChg chg="mod">
          <ac:chgData name="Paul Easter" userId="6549cd31feb53bc1" providerId="LiveId" clId="{E19B617E-EE3F-4AAA-9381-36BBE1B8C7A2}" dt="2022-03-19T11:29:03.019" v="127566"/>
          <ac:spMkLst>
            <pc:docMk/>
            <pc:sldMk cId="2665476422" sldId="952"/>
            <ac:spMk id="176" creationId="{FED6AF42-B0E6-4627-986F-CC285C0800CA}"/>
          </ac:spMkLst>
        </pc:spChg>
        <pc:spChg chg="mod">
          <ac:chgData name="Paul Easter" userId="6549cd31feb53bc1" providerId="LiveId" clId="{E19B617E-EE3F-4AAA-9381-36BBE1B8C7A2}" dt="2022-03-19T11:29:03.019" v="127566"/>
          <ac:spMkLst>
            <pc:docMk/>
            <pc:sldMk cId="2665476422" sldId="952"/>
            <ac:spMk id="177" creationId="{0C67A7BD-6EF5-4212-B361-3FF12EE24072}"/>
          </ac:spMkLst>
        </pc:spChg>
        <pc:spChg chg="mod">
          <ac:chgData name="Paul Easter" userId="6549cd31feb53bc1" providerId="LiveId" clId="{E19B617E-EE3F-4AAA-9381-36BBE1B8C7A2}" dt="2022-03-19T11:29:03.019" v="127566"/>
          <ac:spMkLst>
            <pc:docMk/>
            <pc:sldMk cId="2665476422" sldId="952"/>
            <ac:spMk id="178" creationId="{F32FBF6A-3D82-4F34-B3C3-731D73768B4D}"/>
          </ac:spMkLst>
        </pc:spChg>
        <pc:spChg chg="mod">
          <ac:chgData name="Paul Easter" userId="6549cd31feb53bc1" providerId="LiveId" clId="{E19B617E-EE3F-4AAA-9381-36BBE1B8C7A2}" dt="2022-03-19T11:29:03.019" v="127566"/>
          <ac:spMkLst>
            <pc:docMk/>
            <pc:sldMk cId="2665476422" sldId="952"/>
            <ac:spMk id="179" creationId="{022D4F74-7C07-488E-BCA0-32ADE3E1B8E5}"/>
          </ac:spMkLst>
        </pc:spChg>
        <pc:spChg chg="mod">
          <ac:chgData name="Paul Easter" userId="6549cd31feb53bc1" providerId="LiveId" clId="{E19B617E-EE3F-4AAA-9381-36BBE1B8C7A2}" dt="2022-03-19T11:29:03.019" v="127566"/>
          <ac:spMkLst>
            <pc:docMk/>
            <pc:sldMk cId="2665476422" sldId="952"/>
            <ac:spMk id="180" creationId="{1D158D63-6BC8-4388-A9D2-5FD253659630}"/>
          </ac:spMkLst>
        </pc:spChg>
        <pc:spChg chg="mod">
          <ac:chgData name="Paul Easter" userId="6549cd31feb53bc1" providerId="LiveId" clId="{E19B617E-EE3F-4AAA-9381-36BBE1B8C7A2}" dt="2022-03-19T11:29:03.019" v="127566"/>
          <ac:spMkLst>
            <pc:docMk/>
            <pc:sldMk cId="2665476422" sldId="952"/>
            <ac:spMk id="181" creationId="{9433316B-B574-426D-9560-ECAFAA4F008A}"/>
          </ac:spMkLst>
        </pc:spChg>
        <pc:spChg chg="mod">
          <ac:chgData name="Paul Easter" userId="6549cd31feb53bc1" providerId="LiveId" clId="{E19B617E-EE3F-4AAA-9381-36BBE1B8C7A2}" dt="2022-03-19T11:29:03.019" v="127566"/>
          <ac:spMkLst>
            <pc:docMk/>
            <pc:sldMk cId="2665476422" sldId="952"/>
            <ac:spMk id="182" creationId="{E167C25B-3581-464D-BA9A-C25C0A89289E}"/>
          </ac:spMkLst>
        </pc:spChg>
        <pc:spChg chg="mod">
          <ac:chgData name="Paul Easter" userId="6549cd31feb53bc1" providerId="LiveId" clId="{E19B617E-EE3F-4AAA-9381-36BBE1B8C7A2}" dt="2022-03-19T11:29:03.019" v="127566"/>
          <ac:spMkLst>
            <pc:docMk/>
            <pc:sldMk cId="2665476422" sldId="952"/>
            <ac:spMk id="183" creationId="{5F1BE1E7-EBB1-44CB-9C63-2C3E1982A70F}"/>
          </ac:spMkLst>
        </pc:spChg>
        <pc:spChg chg="mod">
          <ac:chgData name="Paul Easter" userId="6549cd31feb53bc1" providerId="LiveId" clId="{E19B617E-EE3F-4AAA-9381-36BBE1B8C7A2}" dt="2022-03-19T11:29:03.019" v="127566"/>
          <ac:spMkLst>
            <pc:docMk/>
            <pc:sldMk cId="2665476422" sldId="952"/>
            <ac:spMk id="184" creationId="{32BF1E61-814E-43DC-8392-7F00D93F59AD}"/>
          </ac:spMkLst>
        </pc:spChg>
        <pc:spChg chg="mod">
          <ac:chgData name="Paul Easter" userId="6549cd31feb53bc1" providerId="LiveId" clId="{E19B617E-EE3F-4AAA-9381-36BBE1B8C7A2}" dt="2022-03-19T11:29:03.019" v="127566"/>
          <ac:spMkLst>
            <pc:docMk/>
            <pc:sldMk cId="2665476422" sldId="952"/>
            <ac:spMk id="185" creationId="{27E3BD0F-A414-4C84-BA43-2DDDD5070EC9}"/>
          </ac:spMkLst>
        </pc:spChg>
        <pc:spChg chg="mod">
          <ac:chgData name="Paul Easter" userId="6549cd31feb53bc1" providerId="LiveId" clId="{E19B617E-EE3F-4AAA-9381-36BBE1B8C7A2}" dt="2022-03-19T11:29:03.019" v="127566"/>
          <ac:spMkLst>
            <pc:docMk/>
            <pc:sldMk cId="2665476422" sldId="952"/>
            <ac:spMk id="186" creationId="{E91C46BF-B84E-446B-8E8A-64DCC93E2112}"/>
          </ac:spMkLst>
        </pc:spChg>
        <pc:spChg chg="mod">
          <ac:chgData name="Paul Easter" userId="6549cd31feb53bc1" providerId="LiveId" clId="{E19B617E-EE3F-4AAA-9381-36BBE1B8C7A2}" dt="2022-03-19T11:29:03.019" v="127566"/>
          <ac:spMkLst>
            <pc:docMk/>
            <pc:sldMk cId="2665476422" sldId="952"/>
            <ac:spMk id="187" creationId="{6E39682B-C863-4289-BB74-8768152F3F09}"/>
          </ac:spMkLst>
        </pc:spChg>
        <pc:spChg chg="mod">
          <ac:chgData name="Paul Easter" userId="6549cd31feb53bc1" providerId="LiveId" clId="{E19B617E-EE3F-4AAA-9381-36BBE1B8C7A2}" dt="2022-03-19T11:29:03.019" v="127566"/>
          <ac:spMkLst>
            <pc:docMk/>
            <pc:sldMk cId="2665476422" sldId="952"/>
            <ac:spMk id="188" creationId="{75C5A2D5-AD78-44D5-BBC5-83EC21DADC3C}"/>
          </ac:spMkLst>
        </pc:spChg>
        <pc:spChg chg="mod">
          <ac:chgData name="Paul Easter" userId="6549cd31feb53bc1" providerId="LiveId" clId="{E19B617E-EE3F-4AAA-9381-36BBE1B8C7A2}" dt="2022-03-19T11:29:03.019" v="127566"/>
          <ac:spMkLst>
            <pc:docMk/>
            <pc:sldMk cId="2665476422" sldId="952"/>
            <ac:spMk id="189" creationId="{8F6B489B-8EA4-49F8-B218-69A55624395E}"/>
          </ac:spMkLst>
        </pc:spChg>
        <pc:spChg chg="mod">
          <ac:chgData name="Paul Easter" userId="6549cd31feb53bc1" providerId="LiveId" clId="{E19B617E-EE3F-4AAA-9381-36BBE1B8C7A2}" dt="2022-03-19T11:29:03.019" v="127566"/>
          <ac:spMkLst>
            <pc:docMk/>
            <pc:sldMk cId="2665476422" sldId="952"/>
            <ac:spMk id="190" creationId="{8675A2B3-F0CB-46EC-B5E1-FB0E4DD6033A}"/>
          </ac:spMkLst>
        </pc:spChg>
        <pc:spChg chg="mod">
          <ac:chgData name="Paul Easter" userId="6549cd31feb53bc1" providerId="LiveId" clId="{E19B617E-EE3F-4AAA-9381-36BBE1B8C7A2}" dt="2022-03-19T11:29:03.019" v="127566"/>
          <ac:spMkLst>
            <pc:docMk/>
            <pc:sldMk cId="2665476422" sldId="952"/>
            <ac:spMk id="191" creationId="{BF2F731D-28D7-45BC-9212-8826EB665E3A}"/>
          </ac:spMkLst>
        </pc:spChg>
        <pc:spChg chg="mod">
          <ac:chgData name="Paul Easter" userId="6549cd31feb53bc1" providerId="LiveId" clId="{E19B617E-EE3F-4AAA-9381-36BBE1B8C7A2}" dt="2022-03-19T11:29:03.019" v="127566"/>
          <ac:spMkLst>
            <pc:docMk/>
            <pc:sldMk cId="2665476422" sldId="952"/>
            <ac:spMk id="192" creationId="{9A6E8F64-1EC7-4488-A971-FAB28F2B2CE5}"/>
          </ac:spMkLst>
        </pc:spChg>
        <pc:spChg chg="mod">
          <ac:chgData name="Paul Easter" userId="6549cd31feb53bc1" providerId="LiveId" clId="{E19B617E-EE3F-4AAA-9381-36BBE1B8C7A2}" dt="2022-03-19T11:29:03.019" v="127566"/>
          <ac:spMkLst>
            <pc:docMk/>
            <pc:sldMk cId="2665476422" sldId="952"/>
            <ac:spMk id="193" creationId="{A01CF646-3B87-4EC0-928C-B245D67DEAA2}"/>
          </ac:spMkLst>
        </pc:spChg>
        <pc:spChg chg="mod">
          <ac:chgData name="Paul Easter" userId="6549cd31feb53bc1" providerId="LiveId" clId="{E19B617E-EE3F-4AAA-9381-36BBE1B8C7A2}" dt="2022-03-19T11:29:03.019" v="127566"/>
          <ac:spMkLst>
            <pc:docMk/>
            <pc:sldMk cId="2665476422" sldId="952"/>
            <ac:spMk id="194" creationId="{B377B157-9710-415B-AE60-A56C7A5E52BD}"/>
          </ac:spMkLst>
        </pc:spChg>
        <pc:spChg chg="mod">
          <ac:chgData name="Paul Easter" userId="6549cd31feb53bc1" providerId="LiveId" clId="{E19B617E-EE3F-4AAA-9381-36BBE1B8C7A2}" dt="2022-03-19T11:29:03.019" v="127566"/>
          <ac:spMkLst>
            <pc:docMk/>
            <pc:sldMk cId="2665476422" sldId="952"/>
            <ac:spMk id="195" creationId="{A1BFCFF5-2048-4BA3-861B-30833BC6B06A}"/>
          </ac:spMkLst>
        </pc:spChg>
        <pc:spChg chg="mod">
          <ac:chgData name="Paul Easter" userId="6549cd31feb53bc1" providerId="LiveId" clId="{E19B617E-EE3F-4AAA-9381-36BBE1B8C7A2}" dt="2022-03-19T11:29:03.019" v="127566"/>
          <ac:spMkLst>
            <pc:docMk/>
            <pc:sldMk cId="2665476422" sldId="952"/>
            <ac:spMk id="196" creationId="{3E7FD3B5-9B31-456A-9A47-7981883D4DE8}"/>
          </ac:spMkLst>
        </pc:spChg>
        <pc:spChg chg="mod">
          <ac:chgData name="Paul Easter" userId="6549cd31feb53bc1" providerId="LiveId" clId="{E19B617E-EE3F-4AAA-9381-36BBE1B8C7A2}" dt="2022-03-19T11:29:03.019" v="127566"/>
          <ac:spMkLst>
            <pc:docMk/>
            <pc:sldMk cId="2665476422" sldId="952"/>
            <ac:spMk id="197" creationId="{E3B99D8F-C84D-44F1-A1D6-05B52F1A49C4}"/>
          </ac:spMkLst>
        </pc:spChg>
        <pc:spChg chg="mod">
          <ac:chgData name="Paul Easter" userId="6549cd31feb53bc1" providerId="LiveId" clId="{E19B617E-EE3F-4AAA-9381-36BBE1B8C7A2}" dt="2022-03-19T11:29:03.019" v="127566"/>
          <ac:spMkLst>
            <pc:docMk/>
            <pc:sldMk cId="2665476422" sldId="952"/>
            <ac:spMk id="198" creationId="{565A8FFB-A3CC-4A7D-93B8-2FFE90B7C1D3}"/>
          </ac:spMkLst>
        </pc:spChg>
        <pc:spChg chg="mod">
          <ac:chgData name="Paul Easter" userId="6549cd31feb53bc1" providerId="LiveId" clId="{E19B617E-EE3F-4AAA-9381-36BBE1B8C7A2}" dt="2022-03-19T11:29:03.019" v="127566"/>
          <ac:spMkLst>
            <pc:docMk/>
            <pc:sldMk cId="2665476422" sldId="952"/>
            <ac:spMk id="199" creationId="{98D6BAE0-FE46-40FE-A857-25B26FB9CE42}"/>
          </ac:spMkLst>
        </pc:spChg>
        <pc:spChg chg="mod">
          <ac:chgData name="Paul Easter" userId="6549cd31feb53bc1" providerId="LiveId" clId="{E19B617E-EE3F-4AAA-9381-36BBE1B8C7A2}" dt="2022-03-19T11:29:03.019" v="127566"/>
          <ac:spMkLst>
            <pc:docMk/>
            <pc:sldMk cId="2665476422" sldId="952"/>
            <ac:spMk id="200" creationId="{FE08D0BF-3597-4928-8BB9-0320A36766D5}"/>
          </ac:spMkLst>
        </pc:spChg>
        <pc:spChg chg="mod">
          <ac:chgData name="Paul Easter" userId="6549cd31feb53bc1" providerId="LiveId" clId="{E19B617E-EE3F-4AAA-9381-36BBE1B8C7A2}" dt="2022-03-19T11:29:03.019" v="127566"/>
          <ac:spMkLst>
            <pc:docMk/>
            <pc:sldMk cId="2665476422" sldId="952"/>
            <ac:spMk id="201" creationId="{AF64C508-6691-46EB-8228-4BB5E2BCE108}"/>
          </ac:spMkLst>
        </pc:spChg>
        <pc:spChg chg="mod">
          <ac:chgData name="Paul Easter" userId="6549cd31feb53bc1" providerId="LiveId" clId="{E19B617E-EE3F-4AAA-9381-36BBE1B8C7A2}" dt="2022-03-19T11:29:03.019" v="127566"/>
          <ac:spMkLst>
            <pc:docMk/>
            <pc:sldMk cId="2665476422" sldId="952"/>
            <ac:spMk id="202" creationId="{AFCACEEA-6C9C-48D8-AE06-092FAAEC0552}"/>
          </ac:spMkLst>
        </pc:spChg>
        <pc:spChg chg="mod">
          <ac:chgData name="Paul Easter" userId="6549cd31feb53bc1" providerId="LiveId" clId="{E19B617E-EE3F-4AAA-9381-36BBE1B8C7A2}" dt="2022-03-19T11:29:03.019" v="127566"/>
          <ac:spMkLst>
            <pc:docMk/>
            <pc:sldMk cId="2665476422" sldId="952"/>
            <ac:spMk id="203" creationId="{77B9AD30-D3D3-47BD-88CD-A78EA755AF4A}"/>
          </ac:spMkLst>
        </pc:spChg>
        <pc:spChg chg="mod">
          <ac:chgData name="Paul Easter" userId="6549cd31feb53bc1" providerId="LiveId" clId="{E19B617E-EE3F-4AAA-9381-36BBE1B8C7A2}" dt="2022-03-19T11:30:54.134" v="127583"/>
          <ac:spMkLst>
            <pc:docMk/>
            <pc:sldMk cId="2665476422" sldId="952"/>
            <ac:spMk id="206" creationId="{F6784AED-85BD-42B7-9603-3B3CB726B2F3}"/>
          </ac:spMkLst>
        </pc:spChg>
        <pc:spChg chg="mod">
          <ac:chgData name="Paul Easter" userId="6549cd31feb53bc1" providerId="LiveId" clId="{E19B617E-EE3F-4AAA-9381-36BBE1B8C7A2}" dt="2022-03-19T11:30:54.134" v="127583"/>
          <ac:spMkLst>
            <pc:docMk/>
            <pc:sldMk cId="2665476422" sldId="952"/>
            <ac:spMk id="207" creationId="{E9964B80-8EBA-48D1-812E-293DD4712746}"/>
          </ac:spMkLst>
        </pc:spChg>
        <pc:spChg chg="mod">
          <ac:chgData name="Paul Easter" userId="6549cd31feb53bc1" providerId="LiveId" clId="{E19B617E-EE3F-4AAA-9381-36BBE1B8C7A2}" dt="2022-03-19T11:30:54.134" v="127583"/>
          <ac:spMkLst>
            <pc:docMk/>
            <pc:sldMk cId="2665476422" sldId="952"/>
            <ac:spMk id="208" creationId="{A6D9F3F2-AF0B-4C85-B431-0E0CC9BFE410}"/>
          </ac:spMkLst>
        </pc:spChg>
        <pc:spChg chg="mod">
          <ac:chgData name="Paul Easter" userId="6549cd31feb53bc1" providerId="LiveId" clId="{E19B617E-EE3F-4AAA-9381-36BBE1B8C7A2}" dt="2022-03-19T11:30:54.134" v="127583"/>
          <ac:spMkLst>
            <pc:docMk/>
            <pc:sldMk cId="2665476422" sldId="952"/>
            <ac:spMk id="209" creationId="{DBCDBB61-907C-4C13-BC30-91A767D75BBD}"/>
          </ac:spMkLst>
        </pc:spChg>
        <pc:spChg chg="mod">
          <ac:chgData name="Paul Easter" userId="6549cd31feb53bc1" providerId="LiveId" clId="{E19B617E-EE3F-4AAA-9381-36BBE1B8C7A2}" dt="2022-03-19T11:30:54.134" v="127583"/>
          <ac:spMkLst>
            <pc:docMk/>
            <pc:sldMk cId="2665476422" sldId="952"/>
            <ac:spMk id="210" creationId="{8FAD5FDC-986A-4A22-8117-17E644EE9512}"/>
          </ac:spMkLst>
        </pc:spChg>
        <pc:spChg chg="mod">
          <ac:chgData name="Paul Easter" userId="6549cd31feb53bc1" providerId="LiveId" clId="{E19B617E-EE3F-4AAA-9381-36BBE1B8C7A2}" dt="2022-03-19T11:30:54.134" v="127583"/>
          <ac:spMkLst>
            <pc:docMk/>
            <pc:sldMk cId="2665476422" sldId="952"/>
            <ac:spMk id="211" creationId="{8E036A8E-29E6-4901-8CC0-1F67C0133F4E}"/>
          </ac:spMkLst>
        </pc:spChg>
        <pc:spChg chg="mod">
          <ac:chgData name="Paul Easter" userId="6549cd31feb53bc1" providerId="LiveId" clId="{E19B617E-EE3F-4AAA-9381-36BBE1B8C7A2}" dt="2022-03-19T11:30:54.134" v="127583"/>
          <ac:spMkLst>
            <pc:docMk/>
            <pc:sldMk cId="2665476422" sldId="952"/>
            <ac:spMk id="212" creationId="{17683DC4-1754-4CC6-87D5-C0DE4973C385}"/>
          </ac:spMkLst>
        </pc:spChg>
        <pc:spChg chg="mod">
          <ac:chgData name="Paul Easter" userId="6549cd31feb53bc1" providerId="LiveId" clId="{E19B617E-EE3F-4AAA-9381-36BBE1B8C7A2}" dt="2022-03-19T11:30:54.134" v="127583"/>
          <ac:spMkLst>
            <pc:docMk/>
            <pc:sldMk cId="2665476422" sldId="952"/>
            <ac:spMk id="213" creationId="{C6F00A7F-4123-4B45-A6D1-774E05543264}"/>
          </ac:spMkLst>
        </pc:spChg>
        <pc:spChg chg="mod">
          <ac:chgData name="Paul Easter" userId="6549cd31feb53bc1" providerId="LiveId" clId="{E19B617E-EE3F-4AAA-9381-36BBE1B8C7A2}" dt="2022-03-19T11:30:54.134" v="127583"/>
          <ac:spMkLst>
            <pc:docMk/>
            <pc:sldMk cId="2665476422" sldId="952"/>
            <ac:spMk id="214" creationId="{8C9708EC-1B33-4081-8D46-BDDEFD16ADC8}"/>
          </ac:spMkLst>
        </pc:spChg>
        <pc:spChg chg="mod">
          <ac:chgData name="Paul Easter" userId="6549cd31feb53bc1" providerId="LiveId" clId="{E19B617E-EE3F-4AAA-9381-36BBE1B8C7A2}" dt="2022-03-19T11:30:54.134" v="127583"/>
          <ac:spMkLst>
            <pc:docMk/>
            <pc:sldMk cId="2665476422" sldId="952"/>
            <ac:spMk id="215" creationId="{56FA70C2-EBDC-4FF3-91BD-C31B1319ADBB}"/>
          </ac:spMkLst>
        </pc:spChg>
        <pc:spChg chg="mod">
          <ac:chgData name="Paul Easter" userId="6549cd31feb53bc1" providerId="LiveId" clId="{E19B617E-EE3F-4AAA-9381-36BBE1B8C7A2}" dt="2022-03-19T11:30:54.134" v="127583"/>
          <ac:spMkLst>
            <pc:docMk/>
            <pc:sldMk cId="2665476422" sldId="952"/>
            <ac:spMk id="216" creationId="{398C6A15-CBBE-4755-B480-2549F57F3EAF}"/>
          </ac:spMkLst>
        </pc:spChg>
        <pc:spChg chg="mod">
          <ac:chgData name="Paul Easter" userId="6549cd31feb53bc1" providerId="LiveId" clId="{E19B617E-EE3F-4AAA-9381-36BBE1B8C7A2}" dt="2022-03-19T11:30:54.134" v="127583"/>
          <ac:spMkLst>
            <pc:docMk/>
            <pc:sldMk cId="2665476422" sldId="952"/>
            <ac:spMk id="217" creationId="{B6E15B19-85E4-431A-BBC4-AE592874229F}"/>
          </ac:spMkLst>
        </pc:spChg>
        <pc:spChg chg="mod">
          <ac:chgData name="Paul Easter" userId="6549cd31feb53bc1" providerId="LiveId" clId="{E19B617E-EE3F-4AAA-9381-36BBE1B8C7A2}" dt="2022-03-19T11:30:54.134" v="127583"/>
          <ac:spMkLst>
            <pc:docMk/>
            <pc:sldMk cId="2665476422" sldId="952"/>
            <ac:spMk id="218" creationId="{1C75D444-15C9-4F81-8285-70018A22B0E1}"/>
          </ac:spMkLst>
        </pc:spChg>
        <pc:spChg chg="mod">
          <ac:chgData name="Paul Easter" userId="6549cd31feb53bc1" providerId="LiveId" clId="{E19B617E-EE3F-4AAA-9381-36BBE1B8C7A2}" dt="2022-03-19T11:30:54.134" v="127583"/>
          <ac:spMkLst>
            <pc:docMk/>
            <pc:sldMk cId="2665476422" sldId="952"/>
            <ac:spMk id="219" creationId="{2DE7BB1D-6E06-4B8A-905B-7F0E1E46DB32}"/>
          </ac:spMkLst>
        </pc:spChg>
        <pc:spChg chg="mod">
          <ac:chgData name="Paul Easter" userId="6549cd31feb53bc1" providerId="LiveId" clId="{E19B617E-EE3F-4AAA-9381-36BBE1B8C7A2}" dt="2022-03-19T11:30:54.134" v="127583"/>
          <ac:spMkLst>
            <pc:docMk/>
            <pc:sldMk cId="2665476422" sldId="952"/>
            <ac:spMk id="220" creationId="{145C1950-2CBA-4DC9-8316-C1CC9A1AFEE8}"/>
          </ac:spMkLst>
        </pc:spChg>
        <pc:spChg chg="mod">
          <ac:chgData name="Paul Easter" userId="6549cd31feb53bc1" providerId="LiveId" clId="{E19B617E-EE3F-4AAA-9381-36BBE1B8C7A2}" dt="2022-03-19T11:30:54.134" v="127583"/>
          <ac:spMkLst>
            <pc:docMk/>
            <pc:sldMk cId="2665476422" sldId="952"/>
            <ac:spMk id="221" creationId="{5625A64E-7BC0-478F-BF5B-71E9764EA537}"/>
          </ac:spMkLst>
        </pc:spChg>
        <pc:spChg chg="mod">
          <ac:chgData name="Paul Easter" userId="6549cd31feb53bc1" providerId="LiveId" clId="{E19B617E-EE3F-4AAA-9381-36BBE1B8C7A2}" dt="2022-03-19T11:30:54.134" v="127583"/>
          <ac:spMkLst>
            <pc:docMk/>
            <pc:sldMk cId="2665476422" sldId="952"/>
            <ac:spMk id="222" creationId="{90B0C363-5F95-41C6-88F4-165B8C83B151}"/>
          </ac:spMkLst>
        </pc:spChg>
        <pc:spChg chg="mod">
          <ac:chgData name="Paul Easter" userId="6549cd31feb53bc1" providerId="LiveId" clId="{E19B617E-EE3F-4AAA-9381-36BBE1B8C7A2}" dt="2022-03-19T11:30:54.134" v="127583"/>
          <ac:spMkLst>
            <pc:docMk/>
            <pc:sldMk cId="2665476422" sldId="952"/>
            <ac:spMk id="223" creationId="{1BABF763-534A-4332-AB87-EDC13B3C02E6}"/>
          </ac:spMkLst>
        </pc:spChg>
        <pc:spChg chg="mod">
          <ac:chgData name="Paul Easter" userId="6549cd31feb53bc1" providerId="LiveId" clId="{E19B617E-EE3F-4AAA-9381-36BBE1B8C7A2}" dt="2022-03-19T11:30:54.134" v="127583"/>
          <ac:spMkLst>
            <pc:docMk/>
            <pc:sldMk cId="2665476422" sldId="952"/>
            <ac:spMk id="224" creationId="{3A23C026-E1EB-4D07-B752-D353B0FE211A}"/>
          </ac:spMkLst>
        </pc:spChg>
        <pc:spChg chg="mod">
          <ac:chgData name="Paul Easter" userId="6549cd31feb53bc1" providerId="LiveId" clId="{E19B617E-EE3F-4AAA-9381-36BBE1B8C7A2}" dt="2022-03-19T11:30:54.134" v="127583"/>
          <ac:spMkLst>
            <pc:docMk/>
            <pc:sldMk cId="2665476422" sldId="952"/>
            <ac:spMk id="225" creationId="{66606C8B-C26E-4001-AD23-FB6D97E6657B}"/>
          </ac:spMkLst>
        </pc:spChg>
        <pc:spChg chg="mod">
          <ac:chgData name="Paul Easter" userId="6549cd31feb53bc1" providerId="LiveId" clId="{E19B617E-EE3F-4AAA-9381-36BBE1B8C7A2}" dt="2022-03-19T11:30:54.134" v="127583"/>
          <ac:spMkLst>
            <pc:docMk/>
            <pc:sldMk cId="2665476422" sldId="952"/>
            <ac:spMk id="226" creationId="{06CB23E8-ADCA-4B5F-B88E-A6F498B747FE}"/>
          </ac:spMkLst>
        </pc:spChg>
        <pc:spChg chg="mod">
          <ac:chgData name="Paul Easter" userId="6549cd31feb53bc1" providerId="LiveId" clId="{E19B617E-EE3F-4AAA-9381-36BBE1B8C7A2}" dt="2022-03-19T11:30:54.134" v="127583"/>
          <ac:spMkLst>
            <pc:docMk/>
            <pc:sldMk cId="2665476422" sldId="952"/>
            <ac:spMk id="227" creationId="{1EAA4786-D60B-43E8-8234-FF5BD0FF4491}"/>
          </ac:spMkLst>
        </pc:spChg>
        <pc:spChg chg="mod">
          <ac:chgData name="Paul Easter" userId="6549cd31feb53bc1" providerId="LiveId" clId="{E19B617E-EE3F-4AAA-9381-36BBE1B8C7A2}" dt="2022-03-19T11:30:54.134" v="127583"/>
          <ac:spMkLst>
            <pc:docMk/>
            <pc:sldMk cId="2665476422" sldId="952"/>
            <ac:spMk id="228" creationId="{C9795EB0-AD94-4982-8235-208898C283C6}"/>
          </ac:spMkLst>
        </pc:spChg>
        <pc:spChg chg="mod">
          <ac:chgData name="Paul Easter" userId="6549cd31feb53bc1" providerId="LiveId" clId="{E19B617E-EE3F-4AAA-9381-36BBE1B8C7A2}" dt="2022-03-19T11:30:54.134" v="127583"/>
          <ac:spMkLst>
            <pc:docMk/>
            <pc:sldMk cId="2665476422" sldId="952"/>
            <ac:spMk id="229" creationId="{6E256525-B22B-4533-9FCC-2CA6DC9EEF1B}"/>
          </ac:spMkLst>
        </pc:spChg>
        <pc:spChg chg="mod">
          <ac:chgData name="Paul Easter" userId="6549cd31feb53bc1" providerId="LiveId" clId="{E19B617E-EE3F-4AAA-9381-36BBE1B8C7A2}" dt="2022-03-19T11:30:54.134" v="127583"/>
          <ac:spMkLst>
            <pc:docMk/>
            <pc:sldMk cId="2665476422" sldId="952"/>
            <ac:spMk id="230" creationId="{89367736-9140-4CD0-982D-33958FB4049C}"/>
          </ac:spMkLst>
        </pc:spChg>
        <pc:spChg chg="mod">
          <ac:chgData name="Paul Easter" userId="6549cd31feb53bc1" providerId="LiveId" clId="{E19B617E-EE3F-4AAA-9381-36BBE1B8C7A2}" dt="2022-03-19T11:30:54.134" v="127583"/>
          <ac:spMkLst>
            <pc:docMk/>
            <pc:sldMk cId="2665476422" sldId="952"/>
            <ac:spMk id="231" creationId="{48A13671-E6D6-4A99-9275-07FE9F3FF148}"/>
          </ac:spMkLst>
        </pc:spChg>
        <pc:spChg chg="mod">
          <ac:chgData name="Paul Easter" userId="6549cd31feb53bc1" providerId="LiveId" clId="{E19B617E-EE3F-4AAA-9381-36BBE1B8C7A2}" dt="2022-03-19T11:30:54.134" v="127583"/>
          <ac:spMkLst>
            <pc:docMk/>
            <pc:sldMk cId="2665476422" sldId="952"/>
            <ac:spMk id="232" creationId="{D8B0D38E-6424-49AF-BF7E-66176E661A25}"/>
          </ac:spMkLst>
        </pc:spChg>
        <pc:spChg chg="mod">
          <ac:chgData name="Paul Easter" userId="6549cd31feb53bc1" providerId="LiveId" clId="{E19B617E-EE3F-4AAA-9381-36BBE1B8C7A2}" dt="2022-03-19T11:30:54.134" v="127583"/>
          <ac:spMkLst>
            <pc:docMk/>
            <pc:sldMk cId="2665476422" sldId="952"/>
            <ac:spMk id="233" creationId="{0E496FA5-A881-4B8D-9F44-1F366F08F59F}"/>
          </ac:spMkLst>
        </pc:spChg>
        <pc:spChg chg="mod">
          <ac:chgData name="Paul Easter" userId="6549cd31feb53bc1" providerId="LiveId" clId="{E19B617E-EE3F-4AAA-9381-36BBE1B8C7A2}" dt="2022-03-19T11:30:54.134" v="127583"/>
          <ac:spMkLst>
            <pc:docMk/>
            <pc:sldMk cId="2665476422" sldId="952"/>
            <ac:spMk id="234" creationId="{1C0BB0C5-EE8C-41E0-A01D-39911DF6D782}"/>
          </ac:spMkLst>
        </pc:spChg>
        <pc:spChg chg="mod">
          <ac:chgData name="Paul Easter" userId="6549cd31feb53bc1" providerId="LiveId" clId="{E19B617E-EE3F-4AAA-9381-36BBE1B8C7A2}" dt="2022-03-19T11:30:54.134" v="127583"/>
          <ac:spMkLst>
            <pc:docMk/>
            <pc:sldMk cId="2665476422" sldId="952"/>
            <ac:spMk id="235" creationId="{E0217BC2-E78E-4715-8943-C9BE9EE912D0}"/>
          </ac:spMkLst>
        </pc:spChg>
        <pc:spChg chg="mod">
          <ac:chgData name="Paul Easter" userId="6549cd31feb53bc1" providerId="LiveId" clId="{E19B617E-EE3F-4AAA-9381-36BBE1B8C7A2}" dt="2022-03-19T11:30:54.134" v="127583"/>
          <ac:spMkLst>
            <pc:docMk/>
            <pc:sldMk cId="2665476422" sldId="952"/>
            <ac:spMk id="236" creationId="{703DD7C1-32B8-4F7F-9686-164E410B5096}"/>
          </ac:spMkLst>
        </pc:spChg>
        <pc:spChg chg="mod">
          <ac:chgData name="Paul Easter" userId="6549cd31feb53bc1" providerId="LiveId" clId="{E19B617E-EE3F-4AAA-9381-36BBE1B8C7A2}" dt="2022-03-19T11:30:54.134" v="127583"/>
          <ac:spMkLst>
            <pc:docMk/>
            <pc:sldMk cId="2665476422" sldId="952"/>
            <ac:spMk id="237" creationId="{F53F5B49-BB7F-44C7-A5AB-C89D653C660E}"/>
          </ac:spMkLst>
        </pc:spChg>
        <pc:spChg chg="mod">
          <ac:chgData name="Paul Easter" userId="6549cd31feb53bc1" providerId="LiveId" clId="{E19B617E-EE3F-4AAA-9381-36BBE1B8C7A2}" dt="2022-03-19T11:30:54.134" v="127583"/>
          <ac:spMkLst>
            <pc:docMk/>
            <pc:sldMk cId="2665476422" sldId="952"/>
            <ac:spMk id="238" creationId="{97087C8C-B3A5-4AF2-9530-538753817465}"/>
          </ac:spMkLst>
        </pc:spChg>
        <pc:spChg chg="mod">
          <ac:chgData name="Paul Easter" userId="6549cd31feb53bc1" providerId="LiveId" clId="{E19B617E-EE3F-4AAA-9381-36BBE1B8C7A2}" dt="2022-03-19T11:30:54.134" v="127583"/>
          <ac:spMkLst>
            <pc:docMk/>
            <pc:sldMk cId="2665476422" sldId="952"/>
            <ac:spMk id="239" creationId="{65DD6BCB-76AE-431F-B172-44077E4A3956}"/>
          </ac:spMkLst>
        </pc:spChg>
        <pc:spChg chg="mod">
          <ac:chgData name="Paul Easter" userId="6549cd31feb53bc1" providerId="LiveId" clId="{E19B617E-EE3F-4AAA-9381-36BBE1B8C7A2}" dt="2022-03-19T11:30:54.134" v="127583"/>
          <ac:spMkLst>
            <pc:docMk/>
            <pc:sldMk cId="2665476422" sldId="952"/>
            <ac:spMk id="240" creationId="{94AF671C-6991-42B1-A1AC-E132BE7F0C4B}"/>
          </ac:spMkLst>
        </pc:spChg>
        <pc:spChg chg="mod">
          <ac:chgData name="Paul Easter" userId="6549cd31feb53bc1" providerId="LiveId" clId="{E19B617E-EE3F-4AAA-9381-36BBE1B8C7A2}" dt="2022-03-19T11:30:54.134" v="127583"/>
          <ac:spMkLst>
            <pc:docMk/>
            <pc:sldMk cId="2665476422" sldId="952"/>
            <ac:spMk id="241" creationId="{6284BD3F-E0BE-4618-A3B7-02B11227B421}"/>
          </ac:spMkLst>
        </pc:spChg>
        <pc:spChg chg="mod">
          <ac:chgData name="Paul Easter" userId="6549cd31feb53bc1" providerId="LiveId" clId="{E19B617E-EE3F-4AAA-9381-36BBE1B8C7A2}" dt="2022-03-19T11:30:54.134" v="127583"/>
          <ac:spMkLst>
            <pc:docMk/>
            <pc:sldMk cId="2665476422" sldId="952"/>
            <ac:spMk id="242" creationId="{F0E53EF1-6324-4E22-A804-63A8435253FC}"/>
          </ac:spMkLst>
        </pc:spChg>
        <pc:spChg chg="mod">
          <ac:chgData name="Paul Easter" userId="6549cd31feb53bc1" providerId="LiveId" clId="{E19B617E-EE3F-4AAA-9381-36BBE1B8C7A2}" dt="2022-03-19T11:30:54.134" v="127583"/>
          <ac:spMkLst>
            <pc:docMk/>
            <pc:sldMk cId="2665476422" sldId="952"/>
            <ac:spMk id="243" creationId="{577B21EB-9BE2-4BC7-B301-55D52C05D8F5}"/>
          </ac:spMkLst>
        </pc:spChg>
        <pc:spChg chg="mod">
          <ac:chgData name="Paul Easter" userId="6549cd31feb53bc1" providerId="LiveId" clId="{E19B617E-EE3F-4AAA-9381-36BBE1B8C7A2}" dt="2022-03-19T11:30:54.134" v="127583"/>
          <ac:spMkLst>
            <pc:docMk/>
            <pc:sldMk cId="2665476422" sldId="952"/>
            <ac:spMk id="244" creationId="{3EB57AB6-DCAF-4176-91A8-9D409F0EF426}"/>
          </ac:spMkLst>
        </pc:spChg>
        <pc:spChg chg="mod">
          <ac:chgData name="Paul Easter" userId="6549cd31feb53bc1" providerId="LiveId" clId="{E19B617E-EE3F-4AAA-9381-36BBE1B8C7A2}" dt="2022-03-19T11:30:54.134" v="127583"/>
          <ac:spMkLst>
            <pc:docMk/>
            <pc:sldMk cId="2665476422" sldId="952"/>
            <ac:spMk id="245" creationId="{98E1A265-B0FA-47BD-AD64-757B00C65885}"/>
          </ac:spMkLst>
        </pc:spChg>
        <pc:spChg chg="mod">
          <ac:chgData name="Paul Easter" userId="6549cd31feb53bc1" providerId="LiveId" clId="{E19B617E-EE3F-4AAA-9381-36BBE1B8C7A2}" dt="2022-03-19T11:30:54.134" v="127583"/>
          <ac:spMkLst>
            <pc:docMk/>
            <pc:sldMk cId="2665476422" sldId="952"/>
            <ac:spMk id="246" creationId="{57D137D8-D88A-4705-8D81-07A15E52F144}"/>
          </ac:spMkLst>
        </pc:spChg>
        <pc:spChg chg="mod">
          <ac:chgData name="Paul Easter" userId="6549cd31feb53bc1" providerId="LiveId" clId="{E19B617E-EE3F-4AAA-9381-36BBE1B8C7A2}" dt="2022-03-19T11:30:54.134" v="127583"/>
          <ac:spMkLst>
            <pc:docMk/>
            <pc:sldMk cId="2665476422" sldId="952"/>
            <ac:spMk id="247" creationId="{88F4A6E3-FF6B-411C-9F0F-006A2AB2ABDD}"/>
          </ac:spMkLst>
        </pc:spChg>
        <pc:spChg chg="mod">
          <ac:chgData name="Paul Easter" userId="6549cd31feb53bc1" providerId="LiveId" clId="{E19B617E-EE3F-4AAA-9381-36BBE1B8C7A2}" dt="2022-03-19T11:30:54.134" v="127583"/>
          <ac:spMkLst>
            <pc:docMk/>
            <pc:sldMk cId="2665476422" sldId="952"/>
            <ac:spMk id="248" creationId="{E3414E9C-B2C3-44C4-80B2-B804B36096D2}"/>
          </ac:spMkLst>
        </pc:spChg>
        <pc:spChg chg="mod">
          <ac:chgData name="Paul Easter" userId="6549cd31feb53bc1" providerId="LiveId" clId="{E19B617E-EE3F-4AAA-9381-36BBE1B8C7A2}" dt="2022-03-19T11:30:54.134" v="127583"/>
          <ac:spMkLst>
            <pc:docMk/>
            <pc:sldMk cId="2665476422" sldId="952"/>
            <ac:spMk id="249" creationId="{470CD546-98CB-45EC-AAD7-CFEC7C57B25B}"/>
          </ac:spMkLst>
        </pc:spChg>
        <pc:spChg chg="mod">
          <ac:chgData name="Paul Easter" userId="6549cd31feb53bc1" providerId="LiveId" clId="{E19B617E-EE3F-4AAA-9381-36BBE1B8C7A2}" dt="2022-03-19T11:30:54.134" v="127583"/>
          <ac:spMkLst>
            <pc:docMk/>
            <pc:sldMk cId="2665476422" sldId="952"/>
            <ac:spMk id="250" creationId="{20496EF9-BD81-41D3-A791-6DB6488F5BC1}"/>
          </ac:spMkLst>
        </pc:spChg>
        <pc:spChg chg="mod">
          <ac:chgData name="Paul Easter" userId="6549cd31feb53bc1" providerId="LiveId" clId="{E19B617E-EE3F-4AAA-9381-36BBE1B8C7A2}" dt="2022-03-19T11:30:54.134" v="127583"/>
          <ac:spMkLst>
            <pc:docMk/>
            <pc:sldMk cId="2665476422" sldId="952"/>
            <ac:spMk id="251" creationId="{4D6BCF5C-1921-451A-8591-EF1926E04024}"/>
          </ac:spMkLst>
        </pc:spChg>
        <pc:spChg chg="mod">
          <ac:chgData name="Paul Easter" userId="6549cd31feb53bc1" providerId="LiveId" clId="{E19B617E-EE3F-4AAA-9381-36BBE1B8C7A2}" dt="2022-03-19T11:30:54.134" v="127583"/>
          <ac:spMkLst>
            <pc:docMk/>
            <pc:sldMk cId="2665476422" sldId="952"/>
            <ac:spMk id="252" creationId="{43BBC059-0A4A-40DE-AF09-61854AB1A9A5}"/>
          </ac:spMkLst>
        </pc:spChg>
        <pc:spChg chg="mod">
          <ac:chgData name="Paul Easter" userId="6549cd31feb53bc1" providerId="LiveId" clId="{E19B617E-EE3F-4AAA-9381-36BBE1B8C7A2}" dt="2022-03-19T11:30:54.134" v="127583"/>
          <ac:spMkLst>
            <pc:docMk/>
            <pc:sldMk cId="2665476422" sldId="952"/>
            <ac:spMk id="253" creationId="{0EBEE0F3-438F-4F06-AF4F-B9CD4C5D5E31}"/>
          </ac:spMkLst>
        </pc:spChg>
        <pc:spChg chg="mod">
          <ac:chgData name="Paul Easter" userId="6549cd31feb53bc1" providerId="LiveId" clId="{E19B617E-EE3F-4AAA-9381-36BBE1B8C7A2}" dt="2022-03-19T11:30:54.134" v="127583"/>
          <ac:spMkLst>
            <pc:docMk/>
            <pc:sldMk cId="2665476422" sldId="952"/>
            <ac:spMk id="254" creationId="{ABB4CEE9-3EAF-4004-9290-4EFE1D40A22D}"/>
          </ac:spMkLst>
        </pc:spChg>
        <pc:spChg chg="mod">
          <ac:chgData name="Paul Easter" userId="6549cd31feb53bc1" providerId="LiveId" clId="{E19B617E-EE3F-4AAA-9381-36BBE1B8C7A2}" dt="2022-03-19T11:30:54.134" v="127583"/>
          <ac:spMkLst>
            <pc:docMk/>
            <pc:sldMk cId="2665476422" sldId="952"/>
            <ac:spMk id="255" creationId="{482B6666-F050-45A0-BD50-6685BFB43CA1}"/>
          </ac:spMkLst>
        </pc:spChg>
        <pc:spChg chg="mod">
          <ac:chgData name="Paul Easter" userId="6549cd31feb53bc1" providerId="LiveId" clId="{E19B617E-EE3F-4AAA-9381-36BBE1B8C7A2}" dt="2022-03-19T11:30:54.134" v="127583"/>
          <ac:spMkLst>
            <pc:docMk/>
            <pc:sldMk cId="2665476422" sldId="952"/>
            <ac:spMk id="256" creationId="{EB24C4EF-B847-42C6-830C-16EE0531FCD8}"/>
          </ac:spMkLst>
        </pc:spChg>
        <pc:spChg chg="mod">
          <ac:chgData name="Paul Easter" userId="6549cd31feb53bc1" providerId="LiveId" clId="{E19B617E-EE3F-4AAA-9381-36BBE1B8C7A2}" dt="2022-03-19T11:30:54.134" v="127583"/>
          <ac:spMkLst>
            <pc:docMk/>
            <pc:sldMk cId="2665476422" sldId="952"/>
            <ac:spMk id="257" creationId="{CBF5D104-61A5-44FA-BFEB-DFAA4EB2EE4D}"/>
          </ac:spMkLst>
        </pc:spChg>
        <pc:spChg chg="mod">
          <ac:chgData name="Paul Easter" userId="6549cd31feb53bc1" providerId="LiveId" clId="{E19B617E-EE3F-4AAA-9381-36BBE1B8C7A2}" dt="2022-03-19T11:30:54.134" v="127583"/>
          <ac:spMkLst>
            <pc:docMk/>
            <pc:sldMk cId="2665476422" sldId="952"/>
            <ac:spMk id="258" creationId="{9B040389-19CD-43AE-ADDA-FC97F0B9D6B9}"/>
          </ac:spMkLst>
        </pc:spChg>
        <pc:spChg chg="mod">
          <ac:chgData name="Paul Easter" userId="6549cd31feb53bc1" providerId="LiveId" clId="{E19B617E-EE3F-4AAA-9381-36BBE1B8C7A2}" dt="2022-03-19T11:30:54.134" v="127583"/>
          <ac:spMkLst>
            <pc:docMk/>
            <pc:sldMk cId="2665476422" sldId="952"/>
            <ac:spMk id="259" creationId="{9BE4DE97-8E6F-4CDD-8622-4791A6850316}"/>
          </ac:spMkLst>
        </pc:spChg>
        <pc:spChg chg="mod">
          <ac:chgData name="Paul Easter" userId="6549cd31feb53bc1" providerId="LiveId" clId="{E19B617E-EE3F-4AAA-9381-36BBE1B8C7A2}" dt="2022-03-19T11:30:54.134" v="127583"/>
          <ac:spMkLst>
            <pc:docMk/>
            <pc:sldMk cId="2665476422" sldId="952"/>
            <ac:spMk id="260" creationId="{3DBB5C4D-72C1-41E5-912A-851B2D5F2DB3}"/>
          </ac:spMkLst>
        </pc:spChg>
        <pc:spChg chg="mod">
          <ac:chgData name="Paul Easter" userId="6549cd31feb53bc1" providerId="LiveId" clId="{E19B617E-EE3F-4AAA-9381-36BBE1B8C7A2}" dt="2022-03-19T11:30:54.134" v="127583"/>
          <ac:spMkLst>
            <pc:docMk/>
            <pc:sldMk cId="2665476422" sldId="952"/>
            <ac:spMk id="261" creationId="{2E07A92A-6411-4E8B-B4B6-FCB07CAA3642}"/>
          </ac:spMkLst>
        </pc:spChg>
        <pc:spChg chg="mod">
          <ac:chgData name="Paul Easter" userId="6549cd31feb53bc1" providerId="LiveId" clId="{E19B617E-EE3F-4AAA-9381-36BBE1B8C7A2}" dt="2022-03-19T11:30:54.134" v="127583"/>
          <ac:spMkLst>
            <pc:docMk/>
            <pc:sldMk cId="2665476422" sldId="952"/>
            <ac:spMk id="262" creationId="{AE579BEF-57CB-41E4-A4D7-FB6BBBD879FB}"/>
          </ac:spMkLst>
        </pc:spChg>
        <pc:spChg chg="mod">
          <ac:chgData name="Paul Easter" userId="6549cd31feb53bc1" providerId="LiveId" clId="{E19B617E-EE3F-4AAA-9381-36BBE1B8C7A2}" dt="2022-03-19T11:30:54.134" v="127583"/>
          <ac:spMkLst>
            <pc:docMk/>
            <pc:sldMk cId="2665476422" sldId="952"/>
            <ac:spMk id="263" creationId="{5137D168-ED00-4BF9-B270-F063E4864494}"/>
          </ac:spMkLst>
        </pc:spChg>
        <pc:spChg chg="mod">
          <ac:chgData name="Paul Easter" userId="6549cd31feb53bc1" providerId="LiveId" clId="{E19B617E-EE3F-4AAA-9381-36BBE1B8C7A2}" dt="2022-03-19T11:30:54.134" v="127583"/>
          <ac:spMkLst>
            <pc:docMk/>
            <pc:sldMk cId="2665476422" sldId="952"/>
            <ac:spMk id="264" creationId="{3272AF73-F307-4D02-BEBA-4F56739295B0}"/>
          </ac:spMkLst>
        </pc:spChg>
        <pc:spChg chg="mod">
          <ac:chgData name="Paul Easter" userId="6549cd31feb53bc1" providerId="LiveId" clId="{E19B617E-EE3F-4AAA-9381-36BBE1B8C7A2}" dt="2022-03-19T11:30:54.134" v="127583"/>
          <ac:spMkLst>
            <pc:docMk/>
            <pc:sldMk cId="2665476422" sldId="952"/>
            <ac:spMk id="265" creationId="{938D47A2-84FE-470D-86E2-4A1509F9878B}"/>
          </ac:spMkLst>
        </pc:spChg>
        <pc:spChg chg="mod">
          <ac:chgData name="Paul Easter" userId="6549cd31feb53bc1" providerId="LiveId" clId="{E19B617E-EE3F-4AAA-9381-36BBE1B8C7A2}" dt="2022-03-19T11:30:54.134" v="127583"/>
          <ac:spMkLst>
            <pc:docMk/>
            <pc:sldMk cId="2665476422" sldId="952"/>
            <ac:spMk id="266" creationId="{02C8DD9F-AAA1-47C5-B307-F4AE2D42335D}"/>
          </ac:spMkLst>
        </pc:spChg>
        <pc:spChg chg="mod">
          <ac:chgData name="Paul Easter" userId="6549cd31feb53bc1" providerId="LiveId" clId="{E19B617E-EE3F-4AAA-9381-36BBE1B8C7A2}" dt="2022-03-19T11:30:54.134" v="127583"/>
          <ac:spMkLst>
            <pc:docMk/>
            <pc:sldMk cId="2665476422" sldId="952"/>
            <ac:spMk id="267" creationId="{8E803C87-DF0E-4B18-9E7A-0F539923B844}"/>
          </ac:spMkLst>
        </pc:spChg>
        <pc:spChg chg="mod">
          <ac:chgData name="Paul Easter" userId="6549cd31feb53bc1" providerId="LiveId" clId="{E19B617E-EE3F-4AAA-9381-36BBE1B8C7A2}" dt="2022-03-19T11:30:54.134" v="127583"/>
          <ac:spMkLst>
            <pc:docMk/>
            <pc:sldMk cId="2665476422" sldId="952"/>
            <ac:spMk id="268" creationId="{A28B7488-9E8B-49EF-A176-A7C0BD122EF2}"/>
          </ac:spMkLst>
        </pc:spChg>
        <pc:spChg chg="mod">
          <ac:chgData name="Paul Easter" userId="6549cd31feb53bc1" providerId="LiveId" clId="{E19B617E-EE3F-4AAA-9381-36BBE1B8C7A2}" dt="2022-03-19T11:30:54.134" v="127583"/>
          <ac:spMkLst>
            <pc:docMk/>
            <pc:sldMk cId="2665476422" sldId="952"/>
            <ac:spMk id="269" creationId="{57EFE159-AD8B-4E0E-A0DE-3ED1931EC5B6}"/>
          </ac:spMkLst>
        </pc:spChg>
        <pc:spChg chg="mod">
          <ac:chgData name="Paul Easter" userId="6549cd31feb53bc1" providerId="LiveId" clId="{E19B617E-EE3F-4AAA-9381-36BBE1B8C7A2}" dt="2022-03-19T11:30:54.134" v="127583"/>
          <ac:spMkLst>
            <pc:docMk/>
            <pc:sldMk cId="2665476422" sldId="952"/>
            <ac:spMk id="270" creationId="{B02531D5-02C0-4F43-A2BF-417EA2C49278}"/>
          </ac:spMkLst>
        </pc:spChg>
        <pc:spChg chg="mod">
          <ac:chgData name="Paul Easter" userId="6549cd31feb53bc1" providerId="LiveId" clId="{E19B617E-EE3F-4AAA-9381-36BBE1B8C7A2}" dt="2022-03-19T11:30:54.134" v="127583"/>
          <ac:spMkLst>
            <pc:docMk/>
            <pc:sldMk cId="2665476422" sldId="952"/>
            <ac:spMk id="271" creationId="{88194868-D329-4912-9F63-12C77AF2C57A}"/>
          </ac:spMkLst>
        </pc:spChg>
        <pc:spChg chg="mod">
          <ac:chgData name="Paul Easter" userId="6549cd31feb53bc1" providerId="LiveId" clId="{E19B617E-EE3F-4AAA-9381-36BBE1B8C7A2}" dt="2022-03-19T11:30:54.134" v="127583"/>
          <ac:spMkLst>
            <pc:docMk/>
            <pc:sldMk cId="2665476422" sldId="952"/>
            <ac:spMk id="272" creationId="{0B97CF46-13CD-46B7-9AE0-6311AD7B04E0}"/>
          </ac:spMkLst>
        </pc:spChg>
        <pc:spChg chg="mod">
          <ac:chgData name="Paul Easter" userId="6549cd31feb53bc1" providerId="LiveId" clId="{E19B617E-EE3F-4AAA-9381-36BBE1B8C7A2}" dt="2022-03-19T11:30:54.134" v="127583"/>
          <ac:spMkLst>
            <pc:docMk/>
            <pc:sldMk cId="2665476422" sldId="952"/>
            <ac:spMk id="273" creationId="{3E9D9B55-B5A2-45AB-8E53-DAABE9F13043}"/>
          </ac:spMkLst>
        </pc:spChg>
        <pc:spChg chg="mod">
          <ac:chgData name="Paul Easter" userId="6549cd31feb53bc1" providerId="LiveId" clId="{E19B617E-EE3F-4AAA-9381-36BBE1B8C7A2}" dt="2022-03-19T11:30:54.134" v="127583"/>
          <ac:spMkLst>
            <pc:docMk/>
            <pc:sldMk cId="2665476422" sldId="952"/>
            <ac:spMk id="274" creationId="{BB94C1F8-B8D6-474E-A0DB-240E3A6E2442}"/>
          </ac:spMkLst>
        </pc:spChg>
        <pc:spChg chg="mod">
          <ac:chgData name="Paul Easter" userId="6549cd31feb53bc1" providerId="LiveId" clId="{E19B617E-EE3F-4AAA-9381-36BBE1B8C7A2}" dt="2022-03-19T11:30:54.134" v="127583"/>
          <ac:spMkLst>
            <pc:docMk/>
            <pc:sldMk cId="2665476422" sldId="952"/>
            <ac:spMk id="275" creationId="{EB6D242A-944D-48A6-9278-A568C84E410E}"/>
          </ac:spMkLst>
        </pc:spChg>
        <pc:spChg chg="mod">
          <ac:chgData name="Paul Easter" userId="6549cd31feb53bc1" providerId="LiveId" clId="{E19B617E-EE3F-4AAA-9381-36BBE1B8C7A2}" dt="2022-03-19T11:30:54.134" v="127583"/>
          <ac:spMkLst>
            <pc:docMk/>
            <pc:sldMk cId="2665476422" sldId="952"/>
            <ac:spMk id="276" creationId="{B2CC7CE0-0A23-46AF-87E6-5CF4742AE626}"/>
          </ac:spMkLst>
        </pc:spChg>
        <pc:spChg chg="mod">
          <ac:chgData name="Paul Easter" userId="6549cd31feb53bc1" providerId="LiveId" clId="{E19B617E-EE3F-4AAA-9381-36BBE1B8C7A2}" dt="2022-03-19T11:30:54.134" v="127583"/>
          <ac:spMkLst>
            <pc:docMk/>
            <pc:sldMk cId="2665476422" sldId="952"/>
            <ac:spMk id="277" creationId="{F0662B68-E5B6-42EF-ACDB-C6EBB0169E0A}"/>
          </ac:spMkLst>
        </pc:spChg>
        <pc:spChg chg="mod">
          <ac:chgData name="Paul Easter" userId="6549cd31feb53bc1" providerId="LiveId" clId="{E19B617E-EE3F-4AAA-9381-36BBE1B8C7A2}" dt="2022-03-19T11:30:54.134" v="127583"/>
          <ac:spMkLst>
            <pc:docMk/>
            <pc:sldMk cId="2665476422" sldId="952"/>
            <ac:spMk id="278" creationId="{AEB686A5-3640-4D95-9486-C854D093632E}"/>
          </ac:spMkLst>
        </pc:spChg>
        <pc:spChg chg="mod">
          <ac:chgData name="Paul Easter" userId="6549cd31feb53bc1" providerId="LiveId" clId="{E19B617E-EE3F-4AAA-9381-36BBE1B8C7A2}" dt="2022-03-19T11:30:54.134" v="127583"/>
          <ac:spMkLst>
            <pc:docMk/>
            <pc:sldMk cId="2665476422" sldId="952"/>
            <ac:spMk id="279" creationId="{B71342CD-1AD4-4A72-B9B6-839A7DD745E0}"/>
          </ac:spMkLst>
        </pc:spChg>
        <pc:spChg chg="mod">
          <ac:chgData name="Paul Easter" userId="6549cd31feb53bc1" providerId="LiveId" clId="{E19B617E-EE3F-4AAA-9381-36BBE1B8C7A2}" dt="2022-03-19T11:30:54.134" v="127583"/>
          <ac:spMkLst>
            <pc:docMk/>
            <pc:sldMk cId="2665476422" sldId="952"/>
            <ac:spMk id="280" creationId="{A7020982-791C-420F-B167-F76DF2D66607}"/>
          </ac:spMkLst>
        </pc:spChg>
        <pc:spChg chg="mod">
          <ac:chgData name="Paul Easter" userId="6549cd31feb53bc1" providerId="LiveId" clId="{E19B617E-EE3F-4AAA-9381-36BBE1B8C7A2}" dt="2022-03-19T11:30:54.134" v="127583"/>
          <ac:spMkLst>
            <pc:docMk/>
            <pc:sldMk cId="2665476422" sldId="952"/>
            <ac:spMk id="281" creationId="{4902143A-0F94-42FE-AAD2-ADF96AA79069}"/>
          </ac:spMkLst>
        </pc:spChg>
        <pc:spChg chg="mod">
          <ac:chgData name="Paul Easter" userId="6549cd31feb53bc1" providerId="LiveId" clId="{E19B617E-EE3F-4AAA-9381-36BBE1B8C7A2}" dt="2022-03-19T11:30:54.134" v="127583"/>
          <ac:spMkLst>
            <pc:docMk/>
            <pc:sldMk cId="2665476422" sldId="952"/>
            <ac:spMk id="282" creationId="{9032AF32-916C-4AEB-9603-FA90A95CF970}"/>
          </ac:spMkLst>
        </pc:spChg>
        <pc:spChg chg="add del mod">
          <ac:chgData name="Paul Easter" userId="6549cd31feb53bc1" providerId="LiveId" clId="{E19B617E-EE3F-4AAA-9381-36BBE1B8C7A2}" dt="2022-03-19T11:31:24.569" v="127588"/>
          <ac:spMkLst>
            <pc:docMk/>
            <pc:sldMk cId="2665476422" sldId="952"/>
            <ac:spMk id="283" creationId="{5852FE56-54CD-4A0F-A054-7037926551FD}"/>
          </ac:spMkLst>
        </pc:spChg>
        <pc:spChg chg="add del mod">
          <ac:chgData name="Paul Easter" userId="6549cd31feb53bc1" providerId="LiveId" clId="{E19B617E-EE3F-4AAA-9381-36BBE1B8C7A2}" dt="2022-03-19T11:38:50.118" v="127663" actId="478"/>
          <ac:spMkLst>
            <pc:docMk/>
            <pc:sldMk cId="2665476422" sldId="952"/>
            <ac:spMk id="284" creationId="{CEC87AD1-7950-4D16-9655-84E2304A8198}"/>
          </ac:spMkLst>
        </pc:spChg>
        <pc:spChg chg="add del mod">
          <ac:chgData name="Paul Easter" userId="6549cd31feb53bc1" providerId="LiveId" clId="{E19B617E-EE3F-4AAA-9381-36BBE1B8C7A2}" dt="2022-03-19T11:34:03.664" v="127599"/>
          <ac:spMkLst>
            <pc:docMk/>
            <pc:sldMk cId="2665476422" sldId="952"/>
            <ac:spMk id="285" creationId="{8B74BF9C-499C-4BDE-9F17-928DAD0DFD8D}"/>
          </ac:spMkLst>
        </pc:spChg>
        <pc:spChg chg="add del mod">
          <ac:chgData name="Paul Easter" userId="6549cd31feb53bc1" providerId="LiveId" clId="{E19B617E-EE3F-4AAA-9381-36BBE1B8C7A2}" dt="2022-03-19T11:35:55.132" v="127613" actId="478"/>
          <ac:spMkLst>
            <pc:docMk/>
            <pc:sldMk cId="2665476422" sldId="952"/>
            <ac:spMk id="286" creationId="{3B35121A-F6C9-4DFE-89D6-7AE0B9665E3D}"/>
          </ac:spMkLst>
        </pc:spChg>
        <pc:spChg chg="add del mod">
          <ac:chgData name="Paul Easter" userId="6549cd31feb53bc1" providerId="LiveId" clId="{E19B617E-EE3F-4AAA-9381-36BBE1B8C7A2}" dt="2022-03-19T11:35:55.821" v="127614" actId="478"/>
          <ac:spMkLst>
            <pc:docMk/>
            <pc:sldMk cId="2665476422" sldId="952"/>
            <ac:spMk id="287" creationId="{E2BA18F4-DF9C-4F37-8182-1015CE7A94A2}"/>
          </ac:spMkLst>
        </pc:spChg>
        <pc:spChg chg="add del mod">
          <ac:chgData name="Paul Easter" userId="6549cd31feb53bc1" providerId="LiveId" clId="{E19B617E-EE3F-4AAA-9381-36BBE1B8C7A2}" dt="2022-03-19T11:35:56.575" v="127615" actId="478"/>
          <ac:spMkLst>
            <pc:docMk/>
            <pc:sldMk cId="2665476422" sldId="952"/>
            <ac:spMk id="288" creationId="{9C195C8C-E1D2-47DC-B64A-4E36F35A0B04}"/>
          </ac:spMkLst>
        </pc:spChg>
        <pc:spChg chg="add del mod">
          <ac:chgData name="Paul Easter" userId="6549cd31feb53bc1" providerId="LiveId" clId="{E19B617E-EE3F-4AAA-9381-36BBE1B8C7A2}" dt="2022-03-19T11:36:57.847" v="127620" actId="478"/>
          <ac:spMkLst>
            <pc:docMk/>
            <pc:sldMk cId="2665476422" sldId="952"/>
            <ac:spMk id="289" creationId="{FBE98138-67DA-4EFD-B36F-C0013EFB5CC8}"/>
          </ac:spMkLst>
        </pc:spChg>
        <pc:spChg chg="add del mod">
          <ac:chgData name="Paul Easter" userId="6549cd31feb53bc1" providerId="LiveId" clId="{E19B617E-EE3F-4AAA-9381-36BBE1B8C7A2}" dt="2022-03-19T11:38:49.352" v="127662" actId="478"/>
          <ac:spMkLst>
            <pc:docMk/>
            <pc:sldMk cId="2665476422" sldId="952"/>
            <ac:spMk id="290" creationId="{127D103F-E6F4-4A68-8777-C8D4A826E036}"/>
          </ac:spMkLst>
        </pc:spChg>
        <pc:spChg chg="add del mod topLvl">
          <ac:chgData name="Paul Easter" userId="6549cd31feb53bc1" providerId="LiveId" clId="{E19B617E-EE3F-4AAA-9381-36BBE1B8C7A2}" dt="2022-03-19T12:07:28.239" v="127915" actId="478"/>
          <ac:spMkLst>
            <pc:docMk/>
            <pc:sldMk cId="2665476422" sldId="952"/>
            <ac:spMk id="325" creationId="{3934E93B-3142-4875-866C-F8B8C5130FE4}"/>
          </ac:spMkLst>
        </pc:spChg>
        <pc:spChg chg="add del mod topLvl">
          <ac:chgData name="Paul Easter" userId="6549cd31feb53bc1" providerId="LiveId" clId="{E19B617E-EE3F-4AAA-9381-36BBE1B8C7A2}" dt="2022-03-19T12:07:28.239" v="127915" actId="478"/>
          <ac:spMkLst>
            <pc:docMk/>
            <pc:sldMk cId="2665476422" sldId="952"/>
            <ac:spMk id="326" creationId="{5901AC19-8782-4C72-8E3E-E95B1C549CA0}"/>
          </ac:spMkLst>
        </pc:spChg>
        <pc:spChg chg="add del mod topLvl">
          <ac:chgData name="Paul Easter" userId="6549cd31feb53bc1" providerId="LiveId" clId="{E19B617E-EE3F-4AAA-9381-36BBE1B8C7A2}" dt="2022-03-19T12:07:28.239" v="127915" actId="478"/>
          <ac:spMkLst>
            <pc:docMk/>
            <pc:sldMk cId="2665476422" sldId="952"/>
            <ac:spMk id="327" creationId="{99A2D05F-0DA6-4858-B3EE-1610D4B4C108}"/>
          </ac:spMkLst>
        </pc:spChg>
        <pc:spChg chg="add del mod topLvl">
          <ac:chgData name="Paul Easter" userId="6549cd31feb53bc1" providerId="LiveId" clId="{E19B617E-EE3F-4AAA-9381-36BBE1B8C7A2}" dt="2022-03-19T12:07:28.239" v="127915" actId="478"/>
          <ac:spMkLst>
            <pc:docMk/>
            <pc:sldMk cId="2665476422" sldId="952"/>
            <ac:spMk id="328" creationId="{8C0027FF-8504-49CC-B601-86D95079A9CC}"/>
          </ac:spMkLst>
        </pc:spChg>
        <pc:spChg chg="add del mod topLvl">
          <ac:chgData name="Paul Easter" userId="6549cd31feb53bc1" providerId="LiveId" clId="{E19B617E-EE3F-4AAA-9381-36BBE1B8C7A2}" dt="2022-03-19T12:07:28.239" v="127915" actId="478"/>
          <ac:spMkLst>
            <pc:docMk/>
            <pc:sldMk cId="2665476422" sldId="952"/>
            <ac:spMk id="329" creationId="{FFB46B38-6F6E-424F-8E68-C4DA99B3DB0F}"/>
          </ac:spMkLst>
        </pc:spChg>
        <pc:spChg chg="add del mod topLvl">
          <ac:chgData name="Paul Easter" userId="6549cd31feb53bc1" providerId="LiveId" clId="{E19B617E-EE3F-4AAA-9381-36BBE1B8C7A2}" dt="2022-03-19T12:07:28.239" v="127915" actId="478"/>
          <ac:spMkLst>
            <pc:docMk/>
            <pc:sldMk cId="2665476422" sldId="952"/>
            <ac:spMk id="330" creationId="{30CDFAF8-2C75-4983-8D01-A180155D63EF}"/>
          </ac:spMkLst>
        </pc:spChg>
        <pc:spChg chg="add del mod topLvl">
          <ac:chgData name="Paul Easter" userId="6549cd31feb53bc1" providerId="LiveId" clId="{E19B617E-EE3F-4AAA-9381-36BBE1B8C7A2}" dt="2022-03-19T12:07:28.239" v="127915" actId="478"/>
          <ac:spMkLst>
            <pc:docMk/>
            <pc:sldMk cId="2665476422" sldId="952"/>
            <ac:spMk id="331" creationId="{25146462-792C-4E11-A816-E5CEB9BACB00}"/>
          </ac:spMkLst>
        </pc:spChg>
        <pc:spChg chg="add del mod topLvl">
          <ac:chgData name="Paul Easter" userId="6549cd31feb53bc1" providerId="LiveId" clId="{E19B617E-EE3F-4AAA-9381-36BBE1B8C7A2}" dt="2022-03-19T12:07:28.239" v="127915" actId="478"/>
          <ac:spMkLst>
            <pc:docMk/>
            <pc:sldMk cId="2665476422" sldId="952"/>
            <ac:spMk id="332" creationId="{BBC97E24-FF44-40E0-90F8-12F7883F9D27}"/>
          </ac:spMkLst>
        </pc:spChg>
        <pc:spChg chg="add del mod topLvl">
          <ac:chgData name="Paul Easter" userId="6549cd31feb53bc1" providerId="LiveId" clId="{E19B617E-EE3F-4AAA-9381-36BBE1B8C7A2}" dt="2022-03-19T12:07:28.239" v="127915" actId="478"/>
          <ac:spMkLst>
            <pc:docMk/>
            <pc:sldMk cId="2665476422" sldId="952"/>
            <ac:spMk id="333" creationId="{BEE4FBA2-623C-4ECF-ADAE-5FC36341810A}"/>
          </ac:spMkLst>
        </pc:spChg>
        <pc:spChg chg="add del mod topLvl">
          <ac:chgData name="Paul Easter" userId="6549cd31feb53bc1" providerId="LiveId" clId="{E19B617E-EE3F-4AAA-9381-36BBE1B8C7A2}" dt="2022-03-19T12:07:28.239" v="127915" actId="478"/>
          <ac:spMkLst>
            <pc:docMk/>
            <pc:sldMk cId="2665476422" sldId="952"/>
            <ac:spMk id="334" creationId="{6BF478DF-D090-4726-9C21-CA12FB30D691}"/>
          </ac:spMkLst>
        </pc:spChg>
        <pc:spChg chg="add mod">
          <ac:chgData name="Paul Easter" userId="6549cd31feb53bc1" providerId="LiveId" clId="{E19B617E-EE3F-4AAA-9381-36BBE1B8C7A2}" dt="2022-03-19T11:58:03.449" v="127894" actId="164"/>
          <ac:spMkLst>
            <pc:docMk/>
            <pc:sldMk cId="2665476422" sldId="952"/>
            <ac:spMk id="335" creationId="{45A8E96C-F769-47C2-8BD6-9504CCD15FBC}"/>
          </ac:spMkLst>
        </pc:spChg>
        <pc:spChg chg="add mod">
          <ac:chgData name="Paul Easter" userId="6549cd31feb53bc1" providerId="LiveId" clId="{E19B617E-EE3F-4AAA-9381-36BBE1B8C7A2}" dt="2022-03-19T11:58:03.449" v="127894" actId="164"/>
          <ac:spMkLst>
            <pc:docMk/>
            <pc:sldMk cId="2665476422" sldId="952"/>
            <ac:spMk id="336" creationId="{C66A7975-E68F-40D5-A6E4-234DF84D1ED1}"/>
          </ac:spMkLst>
        </pc:spChg>
        <pc:spChg chg="add mod">
          <ac:chgData name="Paul Easter" userId="6549cd31feb53bc1" providerId="LiveId" clId="{E19B617E-EE3F-4AAA-9381-36BBE1B8C7A2}" dt="2022-03-19T11:58:03.449" v="127894" actId="164"/>
          <ac:spMkLst>
            <pc:docMk/>
            <pc:sldMk cId="2665476422" sldId="952"/>
            <ac:spMk id="337" creationId="{4A99AF74-611D-4E92-88B0-A751049CF14B}"/>
          </ac:spMkLst>
        </pc:spChg>
        <pc:spChg chg="add mod">
          <ac:chgData name="Paul Easter" userId="6549cd31feb53bc1" providerId="LiveId" clId="{E19B617E-EE3F-4AAA-9381-36BBE1B8C7A2}" dt="2022-03-19T11:58:03.449" v="127894" actId="164"/>
          <ac:spMkLst>
            <pc:docMk/>
            <pc:sldMk cId="2665476422" sldId="952"/>
            <ac:spMk id="338" creationId="{6E1B4168-BBD6-4A41-87BC-6A7CE6979387}"/>
          </ac:spMkLst>
        </pc:spChg>
        <pc:spChg chg="add mod">
          <ac:chgData name="Paul Easter" userId="6549cd31feb53bc1" providerId="LiveId" clId="{E19B617E-EE3F-4AAA-9381-36BBE1B8C7A2}" dt="2022-03-19T11:58:03.449" v="127894" actId="164"/>
          <ac:spMkLst>
            <pc:docMk/>
            <pc:sldMk cId="2665476422" sldId="952"/>
            <ac:spMk id="339" creationId="{F4FE9CBC-1137-47DE-9A6B-968AC40249C0}"/>
          </ac:spMkLst>
        </pc:spChg>
        <pc:spChg chg="add mod">
          <ac:chgData name="Paul Easter" userId="6549cd31feb53bc1" providerId="LiveId" clId="{E19B617E-EE3F-4AAA-9381-36BBE1B8C7A2}" dt="2022-03-19T11:58:03.449" v="127894" actId="164"/>
          <ac:spMkLst>
            <pc:docMk/>
            <pc:sldMk cId="2665476422" sldId="952"/>
            <ac:spMk id="340" creationId="{3A33D07D-1663-4E50-BB35-618791F7CEC1}"/>
          </ac:spMkLst>
        </pc:spChg>
        <pc:spChg chg="add mod">
          <ac:chgData name="Paul Easter" userId="6549cd31feb53bc1" providerId="LiveId" clId="{E19B617E-EE3F-4AAA-9381-36BBE1B8C7A2}" dt="2022-03-19T11:58:03.449" v="127894" actId="164"/>
          <ac:spMkLst>
            <pc:docMk/>
            <pc:sldMk cId="2665476422" sldId="952"/>
            <ac:spMk id="341" creationId="{DB1EC949-760F-49A0-9EB2-E2C82297453D}"/>
          </ac:spMkLst>
        </pc:spChg>
        <pc:spChg chg="add mod">
          <ac:chgData name="Paul Easter" userId="6549cd31feb53bc1" providerId="LiveId" clId="{E19B617E-EE3F-4AAA-9381-36BBE1B8C7A2}" dt="2022-03-19T11:58:03.449" v="127894" actId="164"/>
          <ac:spMkLst>
            <pc:docMk/>
            <pc:sldMk cId="2665476422" sldId="952"/>
            <ac:spMk id="342" creationId="{6CDB3268-2012-40FA-A10E-9385231378F9}"/>
          </ac:spMkLst>
        </pc:spChg>
        <pc:spChg chg="add mod">
          <ac:chgData name="Paul Easter" userId="6549cd31feb53bc1" providerId="LiveId" clId="{E19B617E-EE3F-4AAA-9381-36BBE1B8C7A2}" dt="2022-03-19T11:58:03.449" v="127894" actId="164"/>
          <ac:spMkLst>
            <pc:docMk/>
            <pc:sldMk cId="2665476422" sldId="952"/>
            <ac:spMk id="343" creationId="{42FA55E3-15E7-49E8-9AEF-DF3ED2CDB5FB}"/>
          </ac:spMkLst>
        </pc:spChg>
        <pc:spChg chg="add mod">
          <ac:chgData name="Paul Easter" userId="6549cd31feb53bc1" providerId="LiveId" clId="{E19B617E-EE3F-4AAA-9381-36BBE1B8C7A2}" dt="2022-03-19T11:58:03.449" v="127894" actId="164"/>
          <ac:spMkLst>
            <pc:docMk/>
            <pc:sldMk cId="2665476422" sldId="952"/>
            <ac:spMk id="344" creationId="{FDFA61E4-E303-4BBC-931F-97737FDFE5AB}"/>
          </ac:spMkLst>
        </pc:spChg>
        <pc:spChg chg="mod">
          <ac:chgData name="Paul Easter" userId="6549cd31feb53bc1" providerId="LiveId" clId="{E19B617E-EE3F-4AAA-9381-36BBE1B8C7A2}" dt="2022-03-19T11:58:37.671" v="127895"/>
          <ac:spMkLst>
            <pc:docMk/>
            <pc:sldMk cId="2665476422" sldId="952"/>
            <ac:spMk id="349" creationId="{C5928F72-A2A1-4335-ABCD-5C80FE2373DB}"/>
          </ac:spMkLst>
        </pc:spChg>
        <pc:spChg chg="mod">
          <ac:chgData name="Paul Easter" userId="6549cd31feb53bc1" providerId="LiveId" clId="{E19B617E-EE3F-4AAA-9381-36BBE1B8C7A2}" dt="2022-03-19T11:58:37.671" v="127895"/>
          <ac:spMkLst>
            <pc:docMk/>
            <pc:sldMk cId="2665476422" sldId="952"/>
            <ac:spMk id="350" creationId="{403755A4-984D-437F-BA55-01EA77FEC02A}"/>
          </ac:spMkLst>
        </pc:spChg>
        <pc:spChg chg="mod">
          <ac:chgData name="Paul Easter" userId="6549cd31feb53bc1" providerId="LiveId" clId="{E19B617E-EE3F-4AAA-9381-36BBE1B8C7A2}" dt="2022-03-19T11:58:37.671" v="127895"/>
          <ac:spMkLst>
            <pc:docMk/>
            <pc:sldMk cId="2665476422" sldId="952"/>
            <ac:spMk id="351" creationId="{1FA25DA1-6C24-4F7B-B835-804E34E93F89}"/>
          </ac:spMkLst>
        </pc:spChg>
        <pc:spChg chg="mod">
          <ac:chgData name="Paul Easter" userId="6549cd31feb53bc1" providerId="LiveId" clId="{E19B617E-EE3F-4AAA-9381-36BBE1B8C7A2}" dt="2022-03-19T11:58:37.671" v="127895"/>
          <ac:spMkLst>
            <pc:docMk/>
            <pc:sldMk cId="2665476422" sldId="952"/>
            <ac:spMk id="352" creationId="{18D2B239-4E4D-4C0A-8F99-E1D5253F78AE}"/>
          </ac:spMkLst>
        </pc:spChg>
        <pc:spChg chg="mod">
          <ac:chgData name="Paul Easter" userId="6549cd31feb53bc1" providerId="LiveId" clId="{E19B617E-EE3F-4AAA-9381-36BBE1B8C7A2}" dt="2022-03-19T11:58:37.671" v="127895"/>
          <ac:spMkLst>
            <pc:docMk/>
            <pc:sldMk cId="2665476422" sldId="952"/>
            <ac:spMk id="353" creationId="{F1EF5890-2CE8-4650-9A24-99E0D7DEDE50}"/>
          </ac:spMkLst>
        </pc:spChg>
        <pc:spChg chg="mod">
          <ac:chgData name="Paul Easter" userId="6549cd31feb53bc1" providerId="LiveId" clId="{E19B617E-EE3F-4AAA-9381-36BBE1B8C7A2}" dt="2022-03-19T11:58:37.671" v="127895"/>
          <ac:spMkLst>
            <pc:docMk/>
            <pc:sldMk cId="2665476422" sldId="952"/>
            <ac:spMk id="354" creationId="{353E3DCC-71DF-4E7C-9B98-D1BE205251EF}"/>
          </ac:spMkLst>
        </pc:spChg>
        <pc:spChg chg="mod">
          <ac:chgData name="Paul Easter" userId="6549cd31feb53bc1" providerId="LiveId" clId="{E19B617E-EE3F-4AAA-9381-36BBE1B8C7A2}" dt="2022-03-19T11:58:37.671" v="127895"/>
          <ac:spMkLst>
            <pc:docMk/>
            <pc:sldMk cId="2665476422" sldId="952"/>
            <ac:spMk id="355" creationId="{12E9FD37-436E-42C0-975A-9DFB04141B4F}"/>
          </ac:spMkLst>
        </pc:spChg>
        <pc:spChg chg="mod">
          <ac:chgData name="Paul Easter" userId="6549cd31feb53bc1" providerId="LiveId" clId="{E19B617E-EE3F-4AAA-9381-36BBE1B8C7A2}" dt="2022-03-19T11:58:37.671" v="127895"/>
          <ac:spMkLst>
            <pc:docMk/>
            <pc:sldMk cId="2665476422" sldId="952"/>
            <ac:spMk id="356" creationId="{F1E7B100-2D65-4E64-88EA-52D4ED766420}"/>
          </ac:spMkLst>
        </pc:spChg>
        <pc:spChg chg="mod">
          <ac:chgData name="Paul Easter" userId="6549cd31feb53bc1" providerId="LiveId" clId="{E19B617E-EE3F-4AAA-9381-36BBE1B8C7A2}" dt="2022-03-19T11:58:37.671" v="127895"/>
          <ac:spMkLst>
            <pc:docMk/>
            <pc:sldMk cId="2665476422" sldId="952"/>
            <ac:spMk id="357" creationId="{71A90C39-6832-47CD-BD3F-D802573AA3E9}"/>
          </ac:spMkLst>
        </pc:spChg>
        <pc:spChg chg="mod">
          <ac:chgData name="Paul Easter" userId="6549cd31feb53bc1" providerId="LiveId" clId="{E19B617E-EE3F-4AAA-9381-36BBE1B8C7A2}" dt="2022-03-19T11:58:37.671" v="127895"/>
          <ac:spMkLst>
            <pc:docMk/>
            <pc:sldMk cId="2665476422" sldId="952"/>
            <ac:spMk id="358" creationId="{9D2D9109-180E-4E8F-B85E-6B1F49D1844E}"/>
          </ac:spMkLst>
        </pc:spChg>
        <pc:spChg chg="mod">
          <ac:chgData name="Paul Easter" userId="6549cd31feb53bc1" providerId="LiveId" clId="{E19B617E-EE3F-4AAA-9381-36BBE1B8C7A2}" dt="2022-03-19T11:58:37.671" v="127895"/>
          <ac:spMkLst>
            <pc:docMk/>
            <pc:sldMk cId="2665476422" sldId="952"/>
            <ac:spMk id="359" creationId="{3138FBB8-ABFF-499D-AE61-BB24F9FCABAA}"/>
          </ac:spMkLst>
        </pc:spChg>
        <pc:spChg chg="mod">
          <ac:chgData name="Paul Easter" userId="6549cd31feb53bc1" providerId="LiveId" clId="{E19B617E-EE3F-4AAA-9381-36BBE1B8C7A2}" dt="2022-03-19T11:58:37.671" v="127895"/>
          <ac:spMkLst>
            <pc:docMk/>
            <pc:sldMk cId="2665476422" sldId="952"/>
            <ac:spMk id="360" creationId="{9F2B0DB9-8A8E-4DB1-AE36-41CD92C1390B}"/>
          </ac:spMkLst>
        </pc:spChg>
        <pc:spChg chg="mod">
          <ac:chgData name="Paul Easter" userId="6549cd31feb53bc1" providerId="LiveId" clId="{E19B617E-EE3F-4AAA-9381-36BBE1B8C7A2}" dt="2022-03-19T11:58:37.671" v="127895"/>
          <ac:spMkLst>
            <pc:docMk/>
            <pc:sldMk cId="2665476422" sldId="952"/>
            <ac:spMk id="361" creationId="{BB000B2B-FDB3-44D1-933F-5A0B626C85B6}"/>
          </ac:spMkLst>
        </pc:spChg>
        <pc:spChg chg="mod">
          <ac:chgData name="Paul Easter" userId="6549cd31feb53bc1" providerId="LiveId" clId="{E19B617E-EE3F-4AAA-9381-36BBE1B8C7A2}" dt="2022-03-19T11:58:37.671" v="127895"/>
          <ac:spMkLst>
            <pc:docMk/>
            <pc:sldMk cId="2665476422" sldId="952"/>
            <ac:spMk id="362" creationId="{944532BE-E11E-4617-9137-183178C7DEC5}"/>
          </ac:spMkLst>
        </pc:spChg>
        <pc:spChg chg="mod">
          <ac:chgData name="Paul Easter" userId="6549cd31feb53bc1" providerId="LiveId" clId="{E19B617E-EE3F-4AAA-9381-36BBE1B8C7A2}" dt="2022-03-19T11:58:37.671" v="127895"/>
          <ac:spMkLst>
            <pc:docMk/>
            <pc:sldMk cId="2665476422" sldId="952"/>
            <ac:spMk id="363" creationId="{513124B8-BD62-4436-AB4F-86BE9B2D3EB6}"/>
          </ac:spMkLst>
        </pc:spChg>
        <pc:spChg chg="mod">
          <ac:chgData name="Paul Easter" userId="6549cd31feb53bc1" providerId="LiveId" clId="{E19B617E-EE3F-4AAA-9381-36BBE1B8C7A2}" dt="2022-03-19T11:58:37.671" v="127895"/>
          <ac:spMkLst>
            <pc:docMk/>
            <pc:sldMk cId="2665476422" sldId="952"/>
            <ac:spMk id="364" creationId="{E9EAF6BA-C3B9-47B5-8173-FC5A44DE8951}"/>
          </ac:spMkLst>
        </pc:spChg>
        <pc:spChg chg="mod">
          <ac:chgData name="Paul Easter" userId="6549cd31feb53bc1" providerId="LiveId" clId="{E19B617E-EE3F-4AAA-9381-36BBE1B8C7A2}" dt="2022-03-19T11:58:37.671" v="127895"/>
          <ac:spMkLst>
            <pc:docMk/>
            <pc:sldMk cId="2665476422" sldId="952"/>
            <ac:spMk id="365" creationId="{27F33E7B-6C0C-4600-83C8-14FB9685DF16}"/>
          </ac:spMkLst>
        </pc:spChg>
        <pc:spChg chg="mod">
          <ac:chgData name="Paul Easter" userId="6549cd31feb53bc1" providerId="LiveId" clId="{E19B617E-EE3F-4AAA-9381-36BBE1B8C7A2}" dt="2022-03-19T11:58:37.671" v="127895"/>
          <ac:spMkLst>
            <pc:docMk/>
            <pc:sldMk cId="2665476422" sldId="952"/>
            <ac:spMk id="366" creationId="{88F209FF-0F9D-4F19-816C-D0DF8026E172}"/>
          </ac:spMkLst>
        </pc:spChg>
        <pc:spChg chg="mod">
          <ac:chgData name="Paul Easter" userId="6549cd31feb53bc1" providerId="LiveId" clId="{E19B617E-EE3F-4AAA-9381-36BBE1B8C7A2}" dt="2022-03-19T11:58:37.671" v="127895"/>
          <ac:spMkLst>
            <pc:docMk/>
            <pc:sldMk cId="2665476422" sldId="952"/>
            <ac:spMk id="367" creationId="{5D76F1D0-3FE9-4D9F-B47A-CB88A1F9360B}"/>
          </ac:spMkLst>
        </pc:spChg>
        <pc:spChg chg="mod">
          <ac:chgData name="Paul Easter" userId="6549cd31feb53bc1" providerId="LiveId" clId="{E19B617E-EE3F-4AAA-9381-36BBE1B8C7A2}" dt="2022-03-19T11:58:37.671" v="127895"/>
          <ac:spMkLst>
            <pc:docMk/>
            <pc:sldMk cId="2665476422" sldId="952"/>
            <ac:spMk id="368" creationId="{74B7AED6-35C2-4988-9D6E-9A1F4C777DEB}"/>
          </ac:spMkLst>
        </pc:spChg>
        <pc:spChg chg="mod">
          <ac:chgData name="Paul Easter" userId="6549cd31feb53bc1" providerId="LiveId" clId="{E19B617E-EE3F-4AAA-9381-36BBE1B8C7A2}" dt="2022-03-19T11:58:37.671" v="127895"/>
          <ac:spMkLst>
            <pc:docMk/>
            <pc:sldMk cId="2665476422" sldId="952"/>
            <ac:spMk id="369" creationId="{FE30B8DC-A0DC-4627-AC9C-9DDACFACE452}"/>
          </ac:spMkLst>
        </pc:spChg>
        <pc:spChg chg="mod">
          <ac:chgData name="Paul Easter" userId="6549cd31feb53bc1" providerId="LiveId" clId="{E19B617E-EE3F-4AAA-9381-36BBE1B8C7A2}" dt="2022-03-19T11:58:37.671" v="127895"/>
          <ac:spMkLst>
            <pc:docMk/>
            <pc:sldMk cId="2665476422" sldId="952"/>
            <ac:spMk id="370" creationId="{C452BDB5-0F98-4559-BAE8-C9466E6E84A7}"/>
          </ac:spMkLst>
        </pc:spChg>
        <pc:spChg chg="mod">
          <ac:chgData name="Paul Easter" userId="6549cd31feb53bc1" providerId="LiveId" clId="{E19B617E-EE3F-4AAA-9381-36BBE1B8C7A2}" dt="2022-03-19T11:58:37.671" v="127895"/>
          <ac:spMkLst>
            <pc:docMk/>
            <pc:sldMk cId="2665476422" sldId="952"/>
            <ac:spMk id="371" creationId="{66C24B5E-1019-475F-979E-2D4E021EC858}"/>
          </ac:spMkLst>
        </pc:spChg>
        <pc:spChg chg="mod">
          <ac:chgData name="Paul Easter" userId="6549cd31feb53bc1" providerId="LiveId" clId="{E19B617E-EE3F-4AAA-9381-36BBE1B8C7A2}" dt="2022-03-19T11:58:37.671" v="127895"/>
          <ac:spMkLst>
            <pc:docMk/>
            <pc:sldMk cId="2665476422" sldId="952"/>
            <ac:spMk id="372" creationId="{1DBC1D6D-7C45-4757-8DD4-9E117E7FDFF1}"/>
          </ac:spMkLst>
        </pc:spChg>
        <pc:spChg chg="mod">
          <ac:chgData name="Paul Easter" userId="6549cd31feb53bc1" providerId="LiveId" clId="{E19B617E-EE3F-4AAA-9381-36BBE1B8C7A2}" dt="2022-03-19T11:58:37.671" v="127895"/>
          <ac:spMkLst>
            <pc:docMk/>
            <pc:sldMk cId="2665476422" sldId="952"/>
            <ac:spMk id="373" creationId="{ED50605A-B133-4814-9DBA-9362A85C9463}"/>
          </ac:spMkLst>
        </pc:spChg>
        <pc:spChg chg="mod">
          <ac:chgData name="Paul Easter" userId="6549cd31feb53bc1" providerId="LiveId" clId="{E19B617E-EE3F-4AAA-9381-36BBE1B8C7A2}" dt="2022-03-19T11:58:37.671" v="127895"/>
          <ac:spMkLst>
            <pc:docMk/>
            <pc:sldMk cId="2665476422" sldId="952"/>
            <ac:spMk id="374" creationId="{B85E0D6B-4C57-4904-8FF8-374D5547FB1E}"/>
          </ac:spMkLst>
        </pc:spChg>
        <pc:spChg chg="mod">
          <ac:chgData name="Paul Easter" userId="6549cd31feb53bc1" providerId="LiveId" clId="{E19B617E-EE3F-4AAA-9381-36BBE1B8C7A2}" dt="2022-03-19T11:58:37.671" v="127895"/>
          <ac:spMkLst>
            <pc:docMk/>
            <pc:sldMk cId="2665476422" sldId="952"/>
            <ac:spMk id="375" creationId="{2E952981-307A-4C1D-BCC2-49CEFE214337}"/>
          </ac:spMkLst>
        </pc:spChg>
        <pc:spChg chg="mod">
          <ac:chgData name="Paul Easter" userId="6549cd31feb53bc1" providerId="LiveId" clId="{E19B617E-EE3F-4AAA-9381-36BBE1B8C7A2}" dt="2022-03-19T11:58:37.671" v="127895"/>
          <ac:spMkLst>
            <pc:docMk/>
            <pc:sldMk cId="2665476422" sldId="952"/>
            <ac:spMk id="376" creationId="{0B061403-9491-4DCD-AAF3-1EB1DF0C7E40}"/>
          </ac:spMkLst>
        </pc:spChg>
        <pc:spChg chg="mod">
          <ac:chgData name="Paul Easter" userId="6549cd31feb53bc1" providerId="LiveId" clId="{E19B617E-EE3F-4AAA-9381-36BBE1B8C7A2}" dt="2022-03-19T11:58:37.671" v="127895"/>
          <ac:spMkLst>
            <pc:docMk/>
            <pc:sldMk cId="2665476422" sldId="952"/>
            <ac:spMk id="377" creationId="{3844D5F3-9728-4EEA-8659-D4B8C9E0F879}"/>
          </ac:spMkLst>
        </pc:spChg>
        <pc:spChg chg="mod">
          <ac:chgData name="Paul Easter" userId="6549cd31feb53bc1" providerId="LiveId" clId="{E19B617E-EE3F-4AAA-9381-36BBE1B8C7A2}" dt="2022-03-19T11:58:37.671" v="127895"/>
          <ac:spMkLst>
            <pc:docMk/>
            <pc:sldMk cId="2665476422" sldId="952"/>
            <ac:spMk id="378" creationId="{17C141B1-20C8-47CE-A9E3-C5698795582C}"/>
          </ac:spMkLst>
        </pc:spChg>
        <pc:spChg chg="mod">
          <ac:chgData name="Paul Easter" userId="6549cd31feb53bc1" providerId="LiveId" clId="{E19B617E-EE3F-4AAA-9381-36BBE1B8C7A2}" dt="2022-03-19T11:58:37.671" v="127895"/>
          <ac:spMkLst>
            <pc:docMk/>
            <pc:sldMk cId="2665476422" sldId="952"/>
            <ac:spMk id="379" creationId="{0EBED113-FE76-4BD7-9E6E-63B3840DD555}"/>
          </ac:spMkLst>
        </pc:spChg>
        <pc:spChg chg="mod">
          <ac:chgData name="Paul Easter" userId="6549cd31feb53bc1" providerId="LiveId" clId="{E19B617E-EE3F-4AAA-9381-36BBE1B8C7A2}" dt="2022-03-19T11:58:37.671" v="127895"/>
          <ac:spMkLst>
            <pc:docMk/>
            <pc:sldMk cId="2665476422" sldId="952"/>
            <ac:spMk id="380" creationId="{D6335742-2084-416E-887C-B77666661E54}"/>
          </ac:spMkLst>
        </pc:spChg>
        <pc:spChg chg="mod">
          <ac:chgData name="Paul Easter" userId="6549cd31feb53bc1" providerId="LiveId" clId="{E19B617E-EE3F-4AAA-9381-36BBE1B8C7A2}" dt="2022-03-19T11:58:37.671" v="127895"/>
          <ac:spMkLst>
            <pc:docMk/>
            <pc:sldMk cId="2665476422" sldId="952"/>
            <ac:spMk id="381" creationId="{7546CD32-BCC9-4899-926A-FB92873810D5}"/>
          </ac:spMkLst>
        </pc:spChg>
        <pc:spChg chg="mod">
          <ac:chgData name="Paul Easter" userId="6549cd31feb53bc1" providerId="LiveId" clId="{E19B617E-EE3F-4AAA-9381-36BBE1B8C7A2}" dt="2022-03-19T11:58:37.671" v="127895"/>
          <ac:spMkLst>
            <pc:docMk/>
            <pc:sldMk cId="2665476422" sldId="952"/>
            <ac:spMk id="382" creationId="{B2027561-0D67-4841-92A8-3F72F72733B6}"/>
          </ac:spMkLst>
        </pc:spChg>
        <pc:spChg chg="mod">
          <ac:chgData name="Paul Easter" userId="6549cd31feb53bc1" providerId="LiveId" clId="{E19B617E-EE3F-4AAA-9381-36BBE1B8C7A2}" dt="2022-03-19T11:58:37.671" v="127895"/>
          <ac:spMkLst>
            <pc:docMk/>
            <pc:sldMk cId="2665476422" sldId="952"/>
            <ac:spMk id="383" creationId="{B70EB56B-9E9E-450A-A85A-30894827F2D2}"/>
          </ac:spMkLst>
        </pc:spChg>
        <pc:spChg chg="mod">
          <ac:chgData name="Paul Easter" userId="6549cd31feb53bc1" providerId="LiveId" clId="{E19B617E-EE3F-4AAA-9381-36BBE1B8C7A2}" dt="2022-03-19T11:58:37.671" v="127895"/>
          <ac:spMkLst>
            <pc:docMk/>
            <pc:sldMk cId="2665476422" sldId="952"/>
            <ac:spMk id="384" creationId="{BF656A01-468B-4B04-B485-25941CCBD71C}"/>
          </ac:spMkLst>
        </pc:spChg>
        <pc:spChg chg="mod">
          <ac:chgData name="Paul Easter" userId="6549cd31feb53bc1" providerId="LiveId" clId="{E19B617E-EE3F-4AAA-9381-36BBE1B8C7A2}" dt="2022-03-19T11:58:37.671" v="127895"/>
          <ac:spMkLst>
            <pc:docMk/>
            <pc:sldMk cId="2665476422" sldId="952"/>
            <ac:spMk id="385" creationId="{2295ABCA-EE4C-46DF-A756-E0233D8CAC11}"/>
          </ac:spMkLst>
        </pc:spChg>
        <pc:spChg chg="mod">
          <ac:chgData name="Paul Easter" userId="6549cd31feb53bc1" providerId="LiveId" clId="{E19B617E-EE3F-4AAA-9381-36BBE1B8C7A2}" dt="2022-03-19T11:58:37.671" v="127895"/>
          <ac:spMkLst>
            <pc:docMk/>
            <pc:sldMk cId="2665476422" sldId="952"/>
            <ac:spMk id="386" creationId="{ADD116D0-AE77-4B45-9051-8F4A7A58F402}"/>
          </ac:spMkLst>
        </pc:spChg>
        <pc:spChg chg="mod">
          <ac:chgData name="Paul Easter" userId="6549cd31feb53bc1" providerId="LiveId" clId="{E19B617E-EE3F-4AAA-9381-36BBE1B8C7A2}" dt="2022-03-19T11:58:37.671" v="127895"/>
          <ac:spMkLst>
            <pc:docMk/>
            <pc:sldMk cId="2665476422" sldId="952"/>
            <ac:spMk id="387" creationId="{E2DEB2DB-81A0-4218-8AEB-C1D5865D6F6A}"/>
          </ac:spMkLst>
        </pc:spChg>
        <pc:spChg chg="mod">
          <ac:chgData name="Paul Easter" userId="6549cd31feb53bc1" providerId="LiveId" clId="{E19B617E-EE3F-4AAA-9381-36BBE1B8C7A2}" dt="2022-03-19T11:58:37.671" v="127895"/>
          <ac:spMkLst>
            <pc:docMk/>
            <pc:sldMk cId="2665476422" sldId="952"/>
            <ac:spMk id="388" creationId="{3165261C-6833-4390-958A-C10EA4485669}"/>
          </ac:spMkLst>
        </pc:spChg>
        <pc:spChg chg="mod">
          <ac:chgData name="Paul Easter" userId="6549cd31feb53bc1" providerId="LiveId" clId="{E19B617E-EE3F-4AAA-9381-36BBE1B8C7A2}" dt="2022-03-19T11:58:37.671" v="127895"/>
          <ac:spMkLst>
            <pc:docMk/>
            <pc:sldMk cId="2665476422" sldId="952"/>
            <ac:spMk id="389" creationId="{9EFC4E7F-01E2-4CB7-B982-4224E454A7D9}"/>
          </ac:spMkLst>
        </pc:spChg>
        <pc:spChg chg="mod">
          <ac:chgData name="Paul Easter" userId="6549cd31feb53bc1" providerId="LiveId" clId="{E19B617E-EE3F-4AAA-9381-36BBE1B8C7A2}" dt="2022-03-19T11:58:37.671" v="127895"/>
          <ac:spMkLst>
            <pc:docMk/>
            <pc:sldMk cId="2665476422" sldId="952"/>
            <ac:spMk id="390" creationId="{0ECAD3A8-F232-4DC6-95F5-315061A6226A}"/>
          </ac:spMkLst>
        </pc:spChg>
        <pc:spChg chg="mod">
          <ac:chgData name="Paul Easter" userId="6549cd31feb53bc1" providerId="LiveId" clId="{E19B617E-EE3F-4AAA-9381-36BBE1B8C7A2}" dt="2022-03-19T11:58:37.671" v="127895"/>
          <ac:spMkLst>
            <pc:docMk/>
            <pc:sldMk cId="2665476422" sldId="952"/>
            <ac:spMk id="391" creationId="{09309911-CE30-4B89-A6CF-3938BC4CFA7D}"/>
          </ac:spMkLst>
        </pc:spChg>
        <pc:spChg chg="mod">
          <ac:chgData name="Paul Easter" userId="6549cd31feb53bc1" providerId="LiveId" clId="{E19B617E-EE3F-4AAA-9381-36BBE1B8C7A2}" dt="2022-03-19T11:58:37.671" v="127895"/>
          <ac:spMkLst>
            <pc:docMk/>
            <pc:sldMk cId="2665476422" sldId="952"/>
            <ac:spMk id="392" creationId="{7C8FC54B-0B01-4FA4-9171-60D6B5A5A608}"/>
          </ac:spMkLst>
        </pc:spChg>
        <pc:spChg chg="mod">
          <ac:chgData name="Paul Easter" userId="6549cd31feb53bc1" providerId="LiveId" clId="{E19B617E-EE3F-4AAA-9381-36BBE1B8C7A2}" dt="2022-03-19T11:58:37.671" v="127895"/>
          <ac:spMkLst>
            <pc:docMk/>
            <pc:sldMk cId="2665476422" sldId="952"/>
            <ac:spMk id="393" creationId="{4916641F-D671-4987-B218-A8B5E412DEF2}"/>
          </ac:spMkLst>
        </pc:spChg>
        <pc:spChg chg="mod">
          <ac:chgData name="Paul Easter" userId="6549cd31feb53bc1" providerId="LiveId" clId="{E19B617E-EE3F-4AAA-9381-36BBE1B8C7A2}" dt="2022-03-19T11:58:37.671" v="127895"/>
          <ac:spMkLst>
            <pc:docMk/>
            <pc:sldMk cId="2665476422" sldId="952"/>
            <ac:spMk id="394" creationId="{DFB4AE3C-55CE-4F98-8162-D0B28E1FEC78}"/>
          </ac:spMkLst>
        </pc:spChg>
        <pc:spChg chg="mod">
          <ac:chgData name="Paul Easter" userId="6549cd31feb53bc1" providerId="LiveId" clId="{E19B617E-EE3F-4AAA-9381-36BBE1B8C7A2}" dt="2022-03-19T11:58:37.671" v="127895"/>
          <ac:spMkLst>
            <pc:docMk/>
            <pc:sldMk cId="2665476422" sldId="952"/>
            <ac:spMk id="395" creationId="{CEE37402-31C4-4D8F-A931-614429BAE5BE}"/>
          </ac:spMkLst>
        </pc:spChg>
        <pc:spChg chg="mod">
          <ac:chgData name="Paul Easter" userId="6549cd31feb53bc1" providerId="LiveId" clId="{E19B617E-EE3F-4AAA-9381-36BBE1B8C7A2}" dt="2022-03-19T11:58:37.671" v="127895"/>
          <ac:spMkLst>
            <pc:docMk/>
            <pc:sldMk cId="2665476422" sldId="952"/>
            <ac:spMk id="396" creationId="{7A4AB040-BE59-4E3E-97B2-75571E7CE59D}"/>
          </ac:spMkLst>
        </pc:spChg>
        <pc:spChg chg="mod">
          <ac:chgData name="Paul Easter" userId="6549cd31feb53bc1" providerId="LiveId" clId="{E19B617E-EE3F-4AAA-9381-36BBE1B8C7A2}" dt="2022-03-19T11:58:37.671" v="127895"/>
          <ac:spMkLst>
            <pc:docMk/>
            <pc:sldMk cId="2665476422" sldId="952"/>
            <ac:spMk id="397" creationId="{2D8F4315-876C-420F-8AF4-7DE5B8A3EDFA}"/>
          </ac:spMkLst>
        </pc:spChg>
        <pc:spChg chg="mod">
          <ac:chgData name="Paul Easter" userId="6549cd31feb53bc1" providerId="LiveId" clId="{E19B617E-EE3F-4AAA-9381-36BBE1B8C7A2}" dt="2022-03-19T11:58:37.671" v="127895"/>
          <ac:spMkLst>
            <pc:docMk/>
            <pc:sldMk cId="2665476422" sldId="952"/>
            <ac:spMk id="398" creationId="{E964CC1F-E791-46F2-8E08-1295BDFB4B4F}"/>
          </ac:spMkLst>
        </pc:spChg>
        <pc:spChg chg="mod">
          <ac:chgData name="Paul Easter" userId="6549cd31feb53bc1" providerId="LiveId" clId="{E19B617E-EE3F-4AAA-9381-36BBE1B8C7A2}" dt="2022-03-19T11:58:37.671" v="127895"/>
          <ac:spMkLst>
            <pc:docMk/>
            <pc:sldMk cId="2665476422" sldId="952"/>
            <ac:spMk id="399" creationId="{A50B0AA1-8E18-44BD-96C8-47B074BA090C}"/>
          </ac:spMkLst>
        </pc:spChg>
        <pc:spChg chg="mod">
          <ac:chgData name="Paul Easter" userId="6549cd31feb53bc1" providerId="LiveId" clId="{E19B617E-EE3F-4AAA-9381-36BBE1B8C7A2}" dt="2022-03-19T11:58:37.671" v="127895"/>
          <ac:spMkLst>
            <pc:docMk/>
            <pc:sldMk cId="2665476422" sldId="952"/>
            <ac:spMk id="400" creationId="{E57887C3-EC7F-407C-96D4-8914048705D1}"/>
          </ac:spMkLst>
        </pc:spChg>
        <pc:spChg chg="mod">
          <ac:chgData name="Paul Easter" userId="6549cd31feb53bc1" providerId="LiveId" clId="{E19B617E-EE3F-4AAA-9381-36BBE1B8C7A2}" dt="2022-03-19T11:58:37.671" v="127895"/>
          <ac:spMkLst>
            <pc:docMk/>
            <pc:sldMk cId="2665476422" sldId="952"/>
            <ac:spMk id="401" creationId="{25BC12D9-6D1E-4886-9995-38B48FBAB9DD}"/>
          </ac:spMkLst>
        </pc:spChg>
        <pc:spChg chg="mod">
          <ac:chgData name="Paul Easter" userId="6549cd31feb53bc1" providerId="LiveId" clId="{E19B617E-EE3F-4AAA-9381-36BBE1B8C7A2}" dt="2022-03-19T11:58:37.671" v="127895"/>
          <ac:spMkLst>
            <pc:docMk/>
            <pc:sldMk cId="2665476422" sldId="952"/>
            <ac:spMk id="402" creationId="{0EC43153-3D3E-4D40-8ABD-B53D4A0BC2BE}"/>
          </ac:spMkLst>
        </pc:spChg>
        <pc:spChg chg="mod">
          <ac:chgData name="Paul Easter" userId="6549cd31feb53bc1" providerId="LiveId" clId="{E19B617E-EE3F-4AAA-9381-36BBE1B8C7A2}" dt="2022-03-19T11:58:37.671" v="127895"/>
          <ac:spMkLst>
            <pc:docMk/>
            <pc:sldMk cId="2665476422" sldId="952"/>
            <ac:spMk id="403" creationId="{6D2FA434-3F37-4582-A2A4-8F6F4FE91093}"/>
          </ac:spMkLst>
        </pc:spChg>
        <pc:spChg chg="mod">
          <ac:chgData name="Paul Easter" userId="6549cd31feb53bc1" providerId="LiveId" clId="{E19B617E-EE3F-4AAA-9381-36BBE1B8C7A2}" dt="2022-03-19T11:58:37.671" v="127895"/>
          <ac:spMkLst>
            <pc:docMk/>
            <pc:sldMk cId="2665476422" sldId="952"/>
            <ac:spMk id="404" creationId="{BF591B3B-129E-47ED-880E-7F3C2DF39031}"/>
          </ac:spMkLst>
        </pc:spChg>
        <pc:spChg chg="mod">
          <ac:chgData name="Paul Easter" userId="6549cd31feb53bc1" providerId="LiveId" clId="{E19B617E-EE3F-4AAA-9381-36BBE1B8C7A2}" dt="2022-03-19T11:58:37.671" v="127895"/>
          <ac:spMkLst>
            <pc:docMk/>
            <pc:sldMk cId="2665476422" sldId="952"/>
            <ac:spMk id="405" creationId="{7E578460-DDCB-4A76-B117-03A3D9160FF6}"/>
          </ac:spMkLst>
        </pc:spChg>
        <pc:spChg chg="mod">
          <ac:chgData name="Paul Easter" userId="6549cd31feb53bc1" providerId="LiveId" clId="{E19B617E-EE3F-4AAA-9381-36BBE1B8C7A2}" dt="2022-03-19T11:58:37.671" v="127895"/>
          <ac:spMkLst>
            <pc:docMk/>
            <pc:sldMk cId="2665476422" sldId="952"/>
            <ac:spMk id="406" creationId="{A806E467-A095-4ECC-8E38-02EB45321581}"/>
          </ac:spMkLst>
        </pc:spChg>
        <pc:spChg chg="mod">
          <ac:chgData name="Paul Easter" userId="6549cd31feb53bc1" providerId="LiveId" clId="{E19B617E-EE3F-4AAA-9381-36BBE1B8C7A2}" dt="2022-03-19T11:58:37.671" v="127895"/>
          <ac:spMkLst>
            <pc:docMk/>
            <pc:sldMk cId="2665476422" sldId="952"/>
            <ac:spMk id="407" creationId="{A01F8483-6E8C-4E16-8E94-41D1723BC9F5}"/>
          </ac:spMkLst>
        </pc:spChg>
        <pc:spChg chg="mod">
          <ac:chgData name="Paul Easter" userId="6549cd31feb53bc1" providerId="LiveId" clId="{E19B617E-EE3F-4AAA-9381-36BBE1B8C7A2}" dt="2022-03-19T11:58:37.671" v="127895"/>
          <ac:spMkLst>
            <pc:docMk/>
            <pc:sldMk cId="2665476422" sldId="952"/>
            <ac:spMk id="408" creationId="{E9503B3B-1C1E-4A82-B0EA-C0604FFA8866}"/>
          </ac:spMkLst>
        </pc:spChg>
        <pc:spChg chg="mod">
          <ac:chgData name="Paul Easter" userId="6549cd31feb53bc1" providerId="LiveId" clId="{E19B617E-EE3F-4AAA-9381-36BBE1B8C7A2}" dt="2022-03-19T11:58:37.671" v="127895"/>
          <ac:spMkLst>
            <pc:docMk/>
            <pc:sldMk cId="2665476422" sldId="952"/>
            <ac:spMk id="409" creationId="{D5427871-C1F2-405C-8753-943F916B2AE5}"/>
          </ac:spMkLst>
        </pc:spChg>
        <pc:spChg chg="mod">
          <ac:chgData name="Paul Easter" userId="6549cd31feb53bc1" providerId="LiveId" clId="{E19B617E-EE3F-4AAA-9381-36BBE1B8C7A2}" dt="2022-03-19T11:58:37.671" v="127895"/>
          <ac:spMkLst>
            <pc:docMk/>
            <pc:sldMk cId="2665476422" sldId="952"/>
            <ac:spMk id="410" creationId="{E03F8BA6-6318-450F-8406-04E632A9986B}"/>
          </ac:spMkLst>
        </pc:spChg>
        <pc:spChg chg="mod">
          <ac:chgData name="Paul Easter" userId="6549cd31feb53bc1" providerId="LiveId" clId="{E19B617E-EE3F-4AAA-9381-36BBE1B8C7A2}" dt="2022-03-19T11:58:37.671" v="127895"/>
          <ac:spMkLst>
            <pc:docMk/>
            <pc:sldMk cId="2665476422" sldId="952"/>
            <ac:spMk id="411" creationId="{F3E75997-5AFB-486D-9EC1-AEE9F2D23D75}"/>
          </ac:spMkLst>
        </pc:spChg>
        <pc:spChg chg="mod">
          <ac:chgData name="Paul Easter" userId="6549cd31feb53bc1" providerId="LiveId" clId="{E19B617E-EE3F-4AAA-9381-36BBE1B8C7A2}" dt="2022-03-19T11:58:37.671" v="127895"/>
          <ac:spMkLst>
            <pc:docMk/>
            <pc:sldMk cId="2665476422" sldId="952"/>
            <ac:spMk id="412" creationId="{BBC2A4C2-64AF-4D17-8E20-06113CD4D831}"/>
          </ac:spMkLst>
        </pc:spChg>
        <pc:spChg chg="mod">
          <ac:chgData name="Paul Easter" userId="6549cd31feb53bc1" providerId="LiveId" clId="{E19B617E-EE3F-4AAA-9381-36BBE1B8C7A2}" dt="2022-03-19T11:58:37.671" v="127895"/>
          <ac:spMkLst>
            <pc:docMk/>
            <pc:sldMk cId="2665476422" sldId="952"/>
            <ac:spMk id="413" creationId="{E912A6ED-FA63-4C20-9DDB-EE57E60EBF53}"/>
          </ac:spMkLst>
        </pc:spChg>
        <pc:spChg chg="mod">
          <ac:chgData name="Paul Easter" userId="6549cd31feb53bc1" providerId="LiveId" clId="{E19B617E-EE3F-4AAA-9381-36BBE1B8C7A2}" dt="2022-03-19T11:58:37.671" v="127895"/>
          <ac:spMkLst>
            <pc:docMk/>
            <pc:sldMk cId="2665476422" sldId="952"/>
            <ac:spMk id="414" creationId="{1379B987-02E3-4151-A65F-7DE7F8409BB9}"/>
          </ac:spMkLst>
        </pc:spChg>
        <pc:spChg chg="mod">
          <ac:chgData name="Paul Easter" userId="6549cd31feb53bc1" providerId="LiveId" clId="{E19B617E-EE3F-4AAA-9381-36BBE1B8C7A2}" dt="2022-03-19T11:58:37.671" v="127895"/>
          <ac:spMkLst>
            <pc:docMk/>
            <pc:sldMk cId="2665476422" sldId="952"/>
            <ac:spMk id="415" creationId="{D991BE9C-528C-4AFB-B743-F36E813E60A5}"/>
          </ac:spMkLst>
        </pc:spChg>
        <pc:spChg chg="mod">
          <ac:chgData name="Paul Easter" userId="6549cd31feb53bc1" providerId="LiveId" clId="{E19B617E-EE3F-4AAA-9381-36BBE1B8C7A2}" dt="2022-03-19T11:58:37.671" v="127895"/>
          <ac:spMkLst>
            <pc:docMk/>
            <pc:sldMk cId="2665476422" sldId="952"/>
            <ac:spMk id="416" creationId="{246EF060-2C3B-4873-BC1B-9D128D8AB76E}"/>
          </ac:spMkLst>
        </pc:spChg>
        <pc:spChg chg="mod">
          <ac:chgData name="Paul Easter" userId="6549cd31feb53bc1" providerId="LiveId" clId="{E19B617E-EE3F-4AAA-9381-36BBE1B8C7A2}" dt="2022-03-19T11:58:37.671" v="127895"/>
          <ac:spMkLst>
            <pc:docMk/>
            <pc:sldMk cId="2665476422" sldId="952"/>
            <ac:spMk id="417" creationId="{54A5B768-8A26-498D-A3C4-3C5796B8F0E4}"/>
          </ac:spMkLst>
        </pc:spChg>
        <pc:spChg chg="mod">
          <ac:chgData name="Paul Easter" userId="6549cd31feb53bc1" providerId="LiveId" clId="{E19B617E-EE3F-4AAA-9381-36BBE1B8C7A2}" dt="2022-03-19T11:58:37.671" v="127895"/>
          <ac:spMkLst>
            <pc:docMk/>
            <pc:sldMk cId="2665476422" sldId="952"/>
            <ac:spMk id="418" creationId="{E57635B6-7D01-45B7-B7C0-A79051396750}"/>
          </ac:spMkLst>
        </pc:spChg>
        <pc:spChg chg="mod">
          <ac:chgData name="Paul Easter" userId="6549cd31feb53bc1" providerId="LiveId" clId="{E19B617E-EE3F-4AAA-9381-36BBE1B8C7A2}" dt="2022-03-19T11:58:37.671" v="127895"/>
          <ac:spMkLst>
            <pc:docMk/>
            <pc:sldMk cId="2665476422" sldId="952"/>
            <ac:spMk id="419" creationId="{5B78E44E-21FD-4196-844F-4C30A8ED0958}"/>
          </ac:spMkLst>
        </pc:spChg>
        <pc:spChg chg="mod">
          <ac:chgData name="Paul Easter" userId="6549cd31feb53bc1" providerId="LiveId" clId="{E19B617E-EE3F-4AAA-9381-36BBE1B8C7A2}" dt="2022-03-19T11:58:37.671" v="127895"/>
          <ac:spMkLst>
            <pc:docMk/>
            <pc:sldMk cId="2665476422" sldId="952"/>
            <ac:spMk id="420" creationId="{CEB6E0B9-A68E-4DF9-9B51-710B207B110F}"/>
          </ac:spMkLst>
        </pc:spChg>
        <pc:spChg chg="mod">
          <ac:chgData name="Paul Easter" userId="6549cd31feb53bc1" providerId="LiveId" clId="{E19B617E-EE3F-4AAA-9381-36BBE1B8C7A2}" dt="2022-03-19T11:58:37.671" v="127895"/>
          <ac:spMkLst>
            <pc:docMk/>
            <pc:sldMk cId="2665476422" sldId="952"/>
            <ac:spMk id="421" creationId="{ADB048DA-7590-4787-851F-CE9AF2564A1F}"/>
          </ac:spMkLst>
        </pc:spChg>
        <pc:spChg chg="mod">
          <ac:chgData name="Paul Easter" userId="6549cd31feb53bc1" providerId="LiveId" clId="{E19B617E-EE3F-4AAA-9381-36BBE1B8C7A2}" dt="2022-03-19T11:58:37.671" v="127895"/>
          <ac:spMkLst>
            <pc:docMk/>
            <pc:sldMk cId="2665476422" sldId="952"/>
            <ac:spMk id="422" creationId="{F715F6BA-57AC-4F89-AD07-59EFA2778055}"/>
          </ac:spMkLst>
        </pc:spChg>
        <pc:spChg chg="mod">
          <ac:chgData name="Paul Easter" userId="6549cd31feb53bc1" providerId="LiveId" clId="{E19B617E-EE3F-4AAA-9381-36BBE1B8C7A2}" dt="2022-03-19T11:58:37.671" v="127895"/>
          <ac:spMkLst>
            <pc:docMk/>
            <pc:sldMk cId="2665476422" sldId="952"/>
            <ac:spMk id="423" creationId="{A6074C19-A23D-4679-BF74-F61E19255293}"/>
          </ac:spMkLst>
        </pc:spChg>
        <pc:spChg chg="mod">
          <ac:chgData name="Paul Easter" userId="6549cd31feb53bc1" providerId="LiveId" clId="{E19B617E-EE3F-4AAA-9381-36BBE1B8C7A2}" dt="2022-03-19T11:58:37.671" v="127895"/>
          <ac:spMkLst>
            <pc:docMk/>
            <pc:sldMk cId="2665476422" sldId="952"/>
            <ac:spMk id="424" creationId="{0210513E-413D-4083-9BFD-8A6BF1CA3BBA}"/>
          </ac:spMkLst>
        </pc:spChg>
        <pc:spChg chg="mod">
          <ac:chgData name="Paul Easter" userId="6549cd31feb53bc1" providerId="LiveId" clId="{E19B617E-EE3F-4AAA-9381-36BBE1B8C7A2}" dt="2022-03-19T11:58:37.671" v="127895"/>
          <ac:spMkLst>
            <pc:docMk/>
            <pc:sldMk cId="2665476422" sldId="952"/>
            <ac:spMk id="425" creationId="{64DA3473-EC21-4773-8041-5EB6E4F48A3F}"/>
          </ac:spMkLst>
        </pc:spChg>
        <pc:spChg chg="add del mod">
          <ac:chgData name="Paul Easter" userId="6549cd31feb53bc1" providerId="LiveId" clId="{E19B617E-EE3F-4AAA-9381-36BBE1B8C7A2}" dt="2022-03-19T12:07:28.239" v="127915" actId="478"/>
          <ac:spMkLst>
            <pc:docMk/>
            <pc:sldMk cId="2665476422" sldId="952"/>
            <ac:spMk id="426" creationId="{29AAB7B3-EBF0-47E6-BFFD-EF8D7C1A2354}"/>
          </ac:spMkLst>
        </pc:spChg>
        <pc:spChg chg="add del mod">
          <ac:chgData name="Paul Easter" userId="6549cd31feb53bc1" providerId="LiveId" clId="{E19B617E-EE3F-4AAA-9381-36BBE1B8C7A2}" dt="2022-03-19T12:07:28.239" v="127915" actId="478"/>
          <ac:spMkLst>
            <pc:docMk/>
            <pc:sldMk cId="2665476422" sldId="952"/>
            <ac:spMk id="427" creationId="{6C892DA2-4A24-4FC6-8917-C82F9C4CC7D5}"/>
          </ac:spMkLst>
        </pc:spChg>
        <pc:spChg chg="add del mod">
          <ac:chgData name="Paul Easter" userId="6549cd31feb53bc1" providerId="LiveId" clId="{E19B617E-EE3F-4AAA-9381-36BBE1B8C7A2}" dt="2022-03-19T12:07:28.239" v="127915" actId="478"/>
          <ac:spMkLst>
            <pc:docMk/>
            <pc:sldMk cId="2665476422" sldId="952"/>
            <ac:spMk id="428" creationId="{804238C4-11F0-45A9-A13D-699B04273CD5}"/>
          </ac:spMkLst>
        </pc:spChg>
        <pc:spChg chg="add del mod">
          <ac:chgData name="Paul Easter" userId="6549cd31feb53bc1" providerId="LiveId" clId="{E19B617E-EE3F-4AAA-9381-36BBE1B8C7A2}" dt="2022-03-19T12:07:28.239" v="127915" actId="478"/>
          <ac:spMkLst>
            <pc:docMk/>
            <pc:sldMk cId="2665476422" sldId="952"/>
            <ac:spMk id="429" creationId="{D2B4C23B-9F64-4E48-B6B4-E6CA9B5891F3}"/>
          </ac:spMkLst>
        </pc:spChg>
        <pc:spChg chg="add del mod">
          <ac:chgData name="Paul Easter" userId="6549cd31feb53bc1" providerId="LiveId" clId="{E19B617E-EE3F-4AAA-9381-36BBE1B8C7A2}" dt="2022-03-19T12:07:28.239" v="127915" actId="478"/>
          <ac:spMkLst>
            <pc:docMk/>
            <pc:sldMk cId="2665476422" sldId="952"/>
            <ac:spMk id="430" creationId="{60F8D2B8-CCFA-4B42-8148-CC898564F68F}"/>
          </ac:spMkLst>
        </pc:spChg>
        <pc:spChg chg="add mod">
          <ac:chgData name="Paul Easter" userId="6549cd31feb53bc1" providerId="LiveId" clId="{E19B617E-EE3F-4AAA-9381-36BBE1B8C7A2}" dt="2022-03-19T12:11:02.336" v="127958" actId="208"/>
          <ac:spMkLst>
            <pc:docMk/>
            <pc:sldMk cId="2665476422" sldId="952"/>
            <ac:spMk id="431" creationId="{74B7CCC8-669F-43CC-8D1A-8266E84F03CE}"/>
          </ac:spMkLst>
        </pc:spChg>
        <pc:spChg chg="add del mod">
          <ac:chgData name="Paul Easter" userId="6549cd31feb53bc1" providerId="LiveId" clId="{E19B617E-EE3F-4AAA-9381-36BBE1B8C7A2}" dt="2022-03-19T12:10:06.658" v="127937"/>
          <ac:spMkLst>
            <pc:docMk/>
            <pc:sldMk cId="2665476422" sldId="952"/>
            <ac:spMk id="432" creationId="{01C654C1-B813-4CAF-9D33-5E0D318263F4}"/>
          </ac:spMkLst>
        </pc:spChg>
        <pc:spChg chg="add mod">
          <ac:chgData name="Paul Easter" userId="6549cd31feb53bc1" providerId="LiveId" clId="{E19B617E-EE3F-4AAA-9381-36BBE1B8C7A2}" dt="2022-03-19T12:11:55.697" v="127972" actId="1076"/>
          <ac:spMkLst>
            <pc:docMk/>
            <pc:sldMk cId="2665476422" sldId="952"/>
            <ac:spMk id="433" creationId="{B92F17A5-7281-44AA-BADD-E7F3E6B23DCC}"/>
          </ac:spMkLst>
        </pc:spChg>
        <pc:spChg chg="add mod">
          <ac:chgData name="Paul Easter" userId="6549cd31feb53bc1" providerId="LiveId" clId="{E19B617E-EE3F-4AAA-9381-36BBE1B8C7A2}" dt="2022-03-19T12:11:46.151" v="127971" actId="1076"/>
          <ac:spMkLst>
            <pc:docMk/>
            <pc:sldMk cId="2665476422" sldId="952"/>
            <ac:spMk id="434" creationId="{622A17D2-B867-4EA3-B804-EDF2AED48AE9}"/>
          </ac:spMkLst>
        </pc:spChg>
        <pc:grpChg chg="add del mod">
          <ac:chgData name="Paul Easter" userId="6549cd31feb53bc1" providerId="LiveId" clId="{E19B617E-EE3F-4AAA-9381-36BBE1B8C7A2}" dt="2022-03-19T11:08:18.210" v="127454" actId="165"/>
          <ac:grpSpMkLst>
            <pc:docMk/>
            <pc:sldMk cId="2665476422" sldId="952"/>
            <ac:grpSpMk id="12" creationId="{E0517C15-4CCF-4640-8B37-1B2CBF836066}"/>
          </ac:grpSpMkLst>
        </pc:grpChg>
        <pc:grpChg chg="del">
          <ac:chgData name="Paul Easter" userId="6549cd31feb53bc1" providerId="LiveId" clId="{E19B617E-EE3F-4AAA-9381-36BBE1B8C7A2}" dt="2022-03-19T11:03:07.925" v="127399" actId="478"/>
          <ac:grpSpMkLst>
            <pc:docMk/>
            <pc:sldMk cId="2665476422" sldId="952"/>
            <ac:grpSpMk id="15" creationId="{AD7E832D-9A2A-4B55-94D1-1D28AC4FEB8B}"/>
          </ac:grpSpMkLst>
        </pc:grpChg>
        <pc:grpChg chg="add del mod">
          <ac:chgData name="Paul Easter" userId="6549cd31feb53bc1" providerId="LiveId" clId="{E19B617E-EE3F-4AAA-9381-36BBE1B8C7A2}" dt="2022-03-19T11:08:50.365" v="127464" actId="165"/>
          <ac:grpSpMkLst>
            <pc:docMk/>
            <pc:sldMk cId="2665476422" sldId="952"/>
            <ac:grpSpMk id="16" creationId="{5684D6AF-E6A3-436C-B423-4CAA42FCE9E1}"/>
          </ac:grpSpMkLst>
        </pc:grpChg>
        <pc:grpChg chg="add del mod">
          <ac:chgData name="Paul Easter" userId="6549cd31feb53bc1" providerId="LiveId" clId="{E19B617E-EE3F-4AAA-9381-36BBE1B8C7A2}" dt="2022-03-19T11:15:25.066" v="127515" actId="165"/>
          <ac:grpSpMkLst>
            <pc:docMk/>
            <pc:sldMk cId="2665476422" sldId="952"/>
            <ac:grpSpMk id="22" creationId="{C82ACA9E-BCC2-456F-802A-63AC878E2BC3}"/>
          </ac:grpSpMkLst>
        </pc:grpChg>
        <pc:grpChg chg="add del mod">
          <ac:chgData name="Paul Easter" userId="6549cd31feb53bc1" providerId="LiveId" clId="{E19B617E-EE3F-4AAA-9381-36BBE1B8C7A2}" dt="2022-03-19T11:03:15.107" v="127402" actId="165"/>
          <ac:grpSpMkLst>
            <pc:docMk/>
            <pc:sldMk cId="2665476422" sldId="952"/>
            <ac:grpSpMk id="104" creationId="{2FE427BC-FE25-4EF9-A45C-BEDAF296AC79}"/>
          </ac:grpSpMkLst>
        </pc:grpChg>
        <pc:grpChg chg="add del mod">
          <ac:chgData name="Paul Easter" userId="6549cd31feb53bc1" providerId="LiveId" clId="{E19B617E-EE3F-4AAA-9381-36BBE1B8C7A2}" dt="2022-03-19T11:45:16.335" v="127723" actId="478"/>
          <ac:grpSpMkLst>
            <pc:docMk/>
            <pc:sldMk cId="2665476422" sldId="952"/>
            <ac:grpSpMk id="125" creationId="{FBB78A5C-B4FF-4866-A4B7-82AA993DE64A}"/>
          </ac:grpSpMkLst>
        </pc:grpChg>
        <pc:grpChg chg="mod">
          <ac:chgData name="Paul Easter" userId="6549cd31feb53bc1" providerId="LiveId" clId="{E19B617E-EE3F-4AAA-9381-36BBE1B8C7A2}" dt="2022-03-19T11:29:03.019" v="127566"/>
          <ac:grpSpMkLst>
            <pc:docMk/>
            <pc:sldMk cId="2665476422" sldId="952"/>
            <ac:grpSpMk id="126" creationId="{8A55A855-60D2-4534-B7B9-305BBE234FFA}"/>
          </ac:grpSpMkLst>
        </pc:grpChg>
        <pc:grpChg chg="add del mod">
          <ac:chgData name="Paul Easter" userId="6549cd31feb53bc1" providerId="LiveId" clId="{E19B617E-EE3F-4AAA-9381-36BBE1B8C7A2}" dt="2022-03-19T11:30:55.336" v="127584"/>
          <ac:grpSpMkLst>
            <pc:docMk/>
            <pc:sldMk cId="2665476422" sldId="952"/>
            <ac:grpSpMk id="204" creationId="{CB7F43CF-A77D-40F3-A646-03185BB2582C}"/>
          </ac:grpSpMkLst>
        </pc:grpChg>
        <pc:grpChg chg="mod">
          <ac:chgData name="Paul Easter" userId="6549cd31feb53bc1" providerId="LiveId" clId="{E19B617E-EE3F-4AAA-9381-36BBE1B8C7A2}" dt="2022-03-19T11:30:54.134" v="127583"/>
          <ac:grpSpMkLst>
            <pc:docMk/>
            <pc:sldMk cId="2665476422" sldId="952"/>
            <ac:grpSpMk id="205" creationId="{83C3C880-FD7D-47C2-B03E-E0A6C358864C}"/>
          </ac:grpSpMkLst>
        </pc:grpChg>
        <pc:grpChg chg="add mod">
          <ac:chgData name="Paul Easter" userId="6549cd31feb53bc1" providerId="LiveId" clId="{E19B617E-EE3F-4AAA-9381-36BBE1B8C7A2}" dt="2022-03-19T11:42:12.660" v="127693" actId="164"/>
          <ac:grpSpMkLst>
            <pc:docMk/>
            <pc:sldMk cId="2665476422" sldId="952"/>
            <ac:grpSpMk id="312" creationId="{44935161-2821-4A8F-9CB4-CC7E10F27826}"/>
          </ac:grpSpMkLst>
        </pc:grpChg>
        <pc:grpChg chg="add del mod">
          <ac:chgData name="Paul Easter" userId="6549cd31feb53bc1" providerId="LiveId" clId="{E19B617E-EE3F-4AAA-9381-36BBE1B8C7A2}" dt="2022-03-19T11:45:01.250" v="127720" actId="478"/>
          <ac:grpSpMkLst>
            <pc:docMk/>
            <pc:sldMk cId="2665476422" sldId="952"/>
            <ac:grpSpMk id="313" creationId="{8EA31A93-1AE3-4714-83B4-81B2B5B84574}"/>
          </ac:grpSpMkLst>
        </pc:grpChg>
        <pc:grpChg chg="add del mod ord">
          <ac:chgData name="Paul Easter" userId="6549cd31feb53bc1" providerId="LiveId" clId="{E19B617E-EE3F-4AAA-9381-36BBE1B8C7A2}" dt="2022-03-19T11:56:04.574" v="127888" actId="165"/>
          <ac:grpSpMkLst>
            <pc:docMk/>
            <pc:sldMk cId="2665476422" sldId="952"/>
            <ac:grpSpMk id="314" creationId="{E53023DC-D0BE-4AD4-924D-DCB4030C5D48}"/>
          </ac:grpSpMkLst>
        </pc:grpChg>
        <pc:grpChg chg="add del mod">
          <ac:chgData name="Paul Easter" userId="6549cd31feb53bc1" providerId="LiveId" clId="{E19B617E-EE3F-4AAA-9381-36BBE1B8C7A2}" dt="2022-03-19T11:57:33.685" v="127893" actId="165"/>
          <ac:grpSpMkLst>
            <pc:docMk/>
            <pc:sldMk cId="2665476422" sldId="952"/>
            <ac:grpSpMk id="345" creationId="{DC73C4E4-5503-4772-8BA6-605AACC19DE4}"/>
          </ac:grpSpMkLst>
        </pc:grpChg>
        <pc:grpChg chg="add del mod">
          <ac:chgData name="Paul Easter" userId="6549cd31feb53bc1" providerId="LiveId" clId="{E19B617E-EE3F-4AAA-9381-36BBE1B8C7A2}" dt="2022-03-19T12:07:28.239" v="127915" actId="478"/>
          <ac:grpSpMkLst>
            <pc:docMk/>
            <pc:sldMk cId="2665476422" sldId="952"/>
            <ac:grpSpMk id="346" creationId="{E4A3610E-2082-4657-BD52-D2E1469A2507}"/>
          </ac:grpSpMkLst>
        </pc:grpChg>
        <pc:grpChg chg="add mod">
          <ac:chgData name="Paul Easter" userId="6549cd31feb53bc1" providerId="LiveId" clId="{E19B617E-EE3F-4AAA-9381-36BBE1B8C7A2}" dt="2022-03-19T12:09:46.056" v="127935" actId="12789"/>
          <ac:grpSpMkLst>
            <pc:docMk/>
            <pc:sldMk cId="2665476422" sldId="952"/>
            <ac:grpSpMk id="347" creationId="{4A90F93B-2C76-46DB-81D5-48659634BB2C}"/>
          </ac:grpSpMkLst>
        </pc:grpChg>
        <pc:grpChg chg="mod">
          <ac:chgData name="Paul Easter" userId="6549cd31feb53bc1" providerId="LiveId" clId="{E19B617E-EE3F-4AAA-9381-36BBE1B8C7A2}" dt="2022-03-19T11:58:37.671" v="127895"/>
          <ac:grpSpMkLst>
            <pc:docMk/>
            <pc:sldMk cId="2665476422" sldId="952"/>
            <ac:grpSpMk id="348" creationId="{80A8C2B2-78A5-4106-A837-B4B5766B9653}"/>
          </ac:grpSpMkLst>
        </pc:grpChg>
        <pc:picChg chg="del mod">
          <ac:chgData name="Paul Easter" userId="6549cd31feb53bc1" providerId="LiveId" clId="{E19B617E-EE3F-4AAA-9381-36BBE1B8C7A2}" dt="2022-03-19T11:15:08.103" v="127511" actId="478"/>
          <ac:picMkLst>
            <pc:docMk/>
            <pc:sldMk cId="2665476422" sldId="952"/>
            <ac:picMk id="102" creationId="{02A5B04D-361D-4049-8781-2B07F3C01764}"/>
          </ac:picMkLst>
        </pc:picChg>
        <pc:cxnChg chg="add del">
          <ac:chgData name="Paul Easter" userId="6549cd31feb53bc1" providerId="LiveId" clId="{E19B617E-EE3F-4AAA-9381-36BBE1B8C7A2}" dt="2022-03-19T11:04:01.615" v="127408" actId="11529"/>
          <ac:cxnSpMkLst>
            <pc:docMk/>
            <pc:sldMk cId="2665476422" sldId="952"/>
            <ac:cxnSpMk id="3" creationId="{053837B9-0D92-484A-BF52-5DA522EDB196}"/>
          </ac:cxnSpMkLst>
        </pc:cxnChg>
        <pc:cxnChg chg="add del">
          <ac:chgData name="Paul Easter" userId="6549cd31feb53bc1" providerId="LiveId" clId="{E19B617E-EE3F-4AAA-9381-36BBE1B8C7A2}" dt="2022-03-19T11:04:21.914" v="127412" actId="11529"/>
          <ac:cxnSpMkLst>
            <pc:docMk/>
            <pc:sldMk cId="2665476422" sldId="952"/>
            <ac:cxnSpMk id="5" creationId="{2875F232-D3B5-4D56-A42A-925822E88F23}"/>
          </ac:cxnSpMkLst>
        </pc:cxnChg>
        <pc:cxnChg chg="add del mod ord topLvl">
          <ac:chgData name="Paul Easter" userId="6549cd31feb53bc1" providerId="LiveId" clId="{E19B617E-EE3F-4AAA-9381-36BBE1B8C7A2}" dt="2022-03-19T12:07:28.239" v="127915" actId="478"/>
          <ac:cxnSpMkLst>
            <pc:docMk/>
            <pc:sldMk cId="2665476422" sldId="952"/>
            <ac:cxnSpMk id="8" creationId="{B58EAD11-7144-477B-8F7E-FBBC81F47F0F}"/>
          </ac:cxnSpMkLst>
        </pc:cxnChg>
        <pc:cxnChg chg="add del mod topLvl">
          <ac:chgData name="Paul Easter" userId="6549cd31feb53bc1" providerId="LiveId" clId="{E19B617E-EE3F-4AAA-9381-36BBE1B8C7A2}" dt="2022-03-19T11:09:51.757" v="127474" actId="478"/>
          <ac:cxnSpMkLst>
            <pc:docMk/>
            <pc:sldMk cId="2665476422" sldId="952"/>
            <ac:cxnSpMk id="113" creationId="{4F71FD3A-4D19-4317-8DE5-5999BA98AAD4}"/>
          </ac:cxnSpMkLst>
        </pc:cxnChg>
        <pc:cxnChg chg="add del mod topLvl">
          <ac:chgData name="Paul Easter" userId="6549cd31feb53bc1" providerId="LiveId" clId="{E19B617E-EE3F-4AAA-9381-36BBE1B8C7A2}" dt="2022-03-19T11:12:05.317" v="127489" actId="478"/>
          <ac:cxnSpMkLst>
            <pc:docMk/>
            <pc:sldMk cId="2665476422" sldId="952"/>
            <ac:cxnSpMk id="114" creationId="{F825BB90-E0C7-4BE5-A29A-169F4C297B25}"/>
          </ac:cxnSpMkLst>
        </pc:cxnChg>
        <pc:cxnChg chg="add del mod topLvl">
          <ac:chgData name="Paul Easter" userId="6549cd31feb53bc1" providerId="LiveId" clId="{E19B617E-EE3F-4AAA-9381-36BBE1B8C7A2}" dt="2022-03-19T11:12:06.195" v="127490" actId="478"/>
          <ac:cxnSpMkLst>
            <pc:docMk/>
            <pc:sldMk cId="2665476422" sldId="952"/>
            <ac:cxnSpMk id="115" creationId="{249E98F5-918D-4F77-B166-7032E6640B17}"/>
          </ac:cxnSpMkLst>
        </pc:cxnChg>
        <pc:cxnChg chg="add del mod ord">
          <ac:chgData name="Paul Easter" userId="6549cd31feb53bc1" providerId="LiveId" clId="{E19B617E-EE3F-4AAA-9381-36BBE1B8C7A2}" dt="2022-03-19T12:07:28.239" v="127915" actId="478"/>
          <ac:cxnSpMkLst>
            <pc:docMk/>
            <pc:sldMk cId="2665476422" sldId="952"/>
            <ac:cxnSpMk id="116" creationId="{AC01DA05-E110-4BEB-AA92-29CED33FB5F4}"/>
          </ac:cxnSpMkLst>
        </pc:cxnChg>
        <pc:cxnChg chg="add del mod ord">
          <ac:chgData name="Paul Easter" userId="6549cd31feb53bc1" providerId="LiveId" clId="{E19B617E-EE3F-4AAA-9381-36BBE1B8C7A2}" dt="2022-03-19T12:07:28.239" v="127915" actId="478"/>
          <ac:cxnSpMkLst>
            <pc:docMk/>
            <pc:sldMk cId="2665476422" sldId="952"/>
            <ac:cxnSpMk id="117" creationId="{7C1F594F-77BD-4CD5-98BB-4586EE204C30}"/>
          </ac:cxnSpMkLst>
        </pc:cxnChg>
        <pc:cxnChg chg="add del mod ord">
          <ac:chgData name="Paul Easter" userId="6549cd31feb53bc1" providerId="LiveId" clId="{E19B617E-EE3F-4AAA-9381-36BBE1B8C7A2}" dt="2022-03-19T12:07:28.239" v="127915" actId="478"/>
          <ac:cxnSpMkLst>
            <pc:docMk/>
            <pc:sldMk cId="2665476422" sldId="952"/>
            <ac:cxnSpMk id="118" creationId="{23C3B229-3713-4437-8C8A-B9F4B6FBA0F5}"/>
          </ac:cxnSpMkLst>
        </pc:cxnChg>
        <pc:cxnChg chg="add del mod ord">
          <ac:chgData name="Paul Easter" userId="6549cd31feb53bc1" providerId="LiveId" clId="{E19B617E-EE3F-4AAA-9381-36BBE1B8C7A2}" dt="2022-03-19T12:07:28.239" v="127915" actId="478"/>
          <ac:cxnSpMkLst>
            <pc:docMk/>
            <pc:sldMk cId="2665476422" sldId="952"/>
            <ac:cxnSpMk id="119" creationId="{9A2C73A5-CE1A-43E0-B226-61DCD2BD72D0}"/>
          </ac:cxnSpMkLst>
        </pc:cxnChg>
        <pc:cxnChg chg="add del mod ord">
          <ac:chgData name="Paul Easter" userId="6549cd31feb53bc1" providerId="LiveId" clId="{E19B617E-EE3F-4AAA-9381-36BBE1B8C7A2}" dt="2022-03-19T12:07:28.239" v="127915" actId="478"/>
          <ac:cxnSpMkLst>
            <pc:docMk/>
            <pc:sldMk cId="2665476422" sldId="952"/>
            <ac:cxnSpMk id="120" creationId="{47ACF98B-ED0B-4390-B8EC-FF0D111B50AD}"/>
          </ac:cxnSpMkLst>
        </pc:cxnChg>
        <pc:cxnChg chg="add del mod">
          <ac:chgData name="Paul Easter" userId="6549cd31feb53bc1" providerId="LiveId" clId="{E19B617E-EE3F-4AAA-9381-36BBE1B8C7A2}" dt="2022-03-19T11:29:07.831" v="127568" actId="478"/>
          <ac:cxnSpMkLst>
            <pc:docMk/>
            <pc:sldMk cId="2665476422" sldId="952"/>
            <ac:cxnSpMk id="123" creationId="{39D04F69-EA93-455A-A03F-56A5093D82F3}"/>
          </ac:cxnSpMkLst>
        </pc:cxnChg>
        <pc:cxnChg chg="add del mod">
          <ac:chgData name="Paul Easter" userId="6549cd31feb53bc1" providerId="LiveId" clId="{E19B617E-EE3F-4AAA-9381-36BBE1B8C7A2}" dt="2022-03-19T11:42:58.991" v="127702" actId="478"/>
          <ac:cxnSpMkLst>
            <pc:docMk/>
            <pc:sldMk cId="2665476422" sldId="952"/>
            <ac:cxnSpMk id="292" creationId="{07725E6C-86B6-4C72-8299-0F420E564C4E}"/>
          </ac:cxnSpMkLst>
        </pc:cxnChg>
        <pc:cxnChg chg="add del mod">
          <ac:chgData name="Paul Easter" userId="6549cd31feb53bc1" providerId="LiveId" clId="{E19B617E-EE3F-4AAA-9381-36BBE1B8C7A2}" dt="2022-03-19T11:42:57.766" v="127701" actId="478"/>
          <ac:cxnSpMkLst>
            <pc:docMk/>
            <pc:sldMk cId="2665476422" sldId="952"/>
            <ac:cxnSpMk id="301" creationId="{B0DE313D-7B1B-40FC-B57A-C14DE337CF1B}"/>
          </ac:cxnSpMkLst>
        </pc:cxnChg>
        <pc:cxnChg chg="add mod">
          <ac:chgData name="Paul Easter" userId="6549cd31feb53bc1" providerId="LiveId" clId="{E19B617E-EE3F-4AAA-9381-36BBE1B8C7A2}" dt="2022-03-19T11:42:34.110" v="127695" actId="164"/>
          <ac:cxnSpMkLst>
            <pc:docMk/>
            <pc:sldMk cId="2665476422" sldId="952"/>
            <ac:cxnSpMk id="302" creationId="{A4FBA3E7-FB1A-48BD-ADD1-850A99A12010}"/>
          </ac:cxnSpMkLst>
        </pc:cxnChg>
        <pc:cxnChg chg="add mod">
          <ac:chgData name="Paul Easter" userId="6549cd31feb53bc1" providerId="LiveId" clId="{E19B617E-EE3F-4AAA-9381-36BBE1B8C7A2}" dt="2022-03-19T11:42:34.110" v="127695" actId="164"/>
          <ac:cxnSpMkLst>
            <pc:docMk/>
            <pc:sldMk cId="2665476422" sldId="952"/>
            <ac:cxnSpMk id="303" creationId="{CF517A35-364B-4B24-9114-2AE94065EE36}"/>
          </ac:cxnSpMkLst>
        </pc:cxnChg>
        <pc:cxnChg chg="add mod">
          <ac:chgData name="Paul Easter" userId="6549cd31feb53bc1" providerId="LiveId" clId="{E19B617E-EE3F-4AAA-9381-36BBE1B8C7A2}" dt="2022-03-19T11:42:34.110" v="127695" actId="164"/>
          <ac:cxnSpMkLst>
            <pc:docMk/>
            <pc:sldMk cId="2665476422" sldId="952"/>
            <ac:cxnSpMk id="304" creationId="{54DCB558-8674-4878-8FA3-D5C982AE53A0}"/>
          </ac:cxnSpMkLst>
        </pc:cxnChg>
        <pc:cxnChg chg="add mod">
          <ac:chgData name="Paul Easter" userId="6549cd31feb53bc1" providerId="LiveId" clId="{E19B617E-EE3F-4AAA-9381-36BBE1B8C7A2}" dt="2022-03-19T11:42:34.110" v="127695" actId="164"/>
          <ac:cxnSpMkLst>
            <pc:docMk/>
            <pc:sldMk cId="2665476422" sldId="952"/>
            <ac:cxnSpMk id="305" creationId="{9AA671A1-499E-4482-93F8-6DEAA3877D55}"/>
          </ac:cxnSpMkLst>
        </pc:cxnChg>
        <pc:cxnChg chg="add mod">
          <ac:chgData name="Paul Easter" userId="6549cd31feb53bc1" providerId="LiveId" clId="{E19B617E-EE3F-4AAA-9381-36BBE1B8C7A2}" dt="2022-03-19T11:42:34.110" v="127695" actId="164"/>
          <ac:cxnSpMkLst>
            <pc:docMk/>
            <pc:sldMk cId="2665476422" sldId="952"/>
            <ac:cxnSpMk id="306" creationId="{1EF668E7-052A-41D6-A620-F5EB77C27C67}"/>
          </ac:cxnSpMkLst>
        </pc:cxnChg>
        <pc:cxnChg chg="add mod">
          <ac:chgData name="Paul Easter" userId="6549cd31feb53bc1" providerId="LiveId" clId="{E19B617E-EE3F-4AAA-9381-36BBE1B8C7A2}" dt="2022-03-19T11:42:34.110" v="127695" actId="164"/>
          <ac:cxnSpMkLst>
            <pc:docMk/>
            <pc:sldMk cId="2665476422" sldId="952"/>
            <ac:cxnSpMk id="307" creationId="{9E6B628E-915E-4D1A-831C-414CA52F42EE}"/>
          </ac:cxnSpMkLst>
        </pc:cxnChg>
        <pc:cxnChg chg="add mod">
          <ac:chgData name="Paul Easter" userId="6549cd31feb53bc1" providerId="LiveId" clId="{E19B617E-EE3F-4AAA-9381-36BBE1B8C7A2}" dt="2022-03-19T11:42:34.110" v="127695" actId="164"/>
          <ac:cxnSpMkLst>
            <pc:docMk/>
            <pc:sldMk cId="2665476422" sldId="952"/>
            <ac:cxnSpMk id="308" creationId="{2FAAD187-BFDC-4843-92A7-C1E9E6948352}"/>
          </ac:cxnSpMkLst>
        </pc:cxnChg>
        <pc:cxnChg chg="add mod">
          <ac:chgData name="Paul Easter" userId="6549cd31feb53bc1" providerId="LiveId" clId="{E19B617E-EE3F-4AAA-9381-36BBE1B8C7A2}" dt="2022-03-19T11:42:34.110" v="127695" actId="164"/>
          <ac:cxnSpMkLst>
            <pc:docMk/>
            <pc:sldMk cId="2665476422" sldId="952"/>
            <ac:cxnSpMk id="309" creationId="{A035A710-31C6-4668-BFCE-FF1CE8684F8D}"/>
          </ac:cxnSpMkLst>
        </pc:cxnChg>
        <pc:cxnChg chg="add mod">
          <ac:chgData name="Paul Easter" userId="6549cd31feb53bc1" providerId="LiveId" clId="{E19B617E-EE3F-4AAA-9381-36BBE1B8C7A2}" dt="2022-03-19T11:42:34.110" v="127695" actId="164"/>
          <ac:cxnSpMkLst>
            <pc:docMk/>
            <pc:sldMk cId="2665476422" sldId="952"/>
            <ac:cxnSpMk id="310" creationId="{373F7CCD-80CF-43FA-A456-4ACDA73D1F25}"/>
          </ac:cxnSpMkLst>
        </pc:cxnChg>
        <pc:cxnChg chg="add mod">
          <ac:chgData name="Paul Easter" userId="6549cd31feb53bc1" providerId="LiveId" clId="{E19B617E-EE3F-4AAA-9381-36BBE1B8C7A2}" dt="2022-03-19T11:42:34.110" v="127695" actId="164"/>
          <ac:cxnSpMkLst>
            <pc:docMk/>
            <pc:sldMk cId="2665476422" sldId="952"/>
            <ac:cxnSpMk id="311" creationId="{BFCE1D40-5013-448F-9DB8-6DFE96CFEE16}"/>
          </ac:cxnSpMkLst>
        </pc:cxnChg>
        <pc:cxnChg chg="mod topLvl">
          <ac:chgData name="Paul Easter" userId="6549cd31feb53bc1" providerId="LiveId" clId="{E19B617E-EE3F-4AAA-9381-36BBE1B8C7A2}" dt="2022-03-19T11:58:03.449" v="127894" actId="164"/>
          <ac:cxnSpMkLst>
            <pc:docMk/>
            <pc:sldMk cId="2665476422" sldId="952"/>
            <ac:cxnSpMk id="315" creationId="{8971DEE9-38FA-4B4F-8A64-A8B0A3813C10}"/>
          </ac:cxnSpMkLst>
        </pc:cxnChg>
        <pc:cxnChg chg="del mod topLvl">
          <ac:chgData name="Paul Easter" userId="6549cd31feb53bc1" providerId="LiveId" clId="{E19B617E-EE3F-4AAA-9381-36BBE1B8C7A2}" dt="2022-03-19T12:07:28.239" v="127915" actId="478"/>
          <ac:cxnSpMkLst>
            <pc:docMk/>
            <pc:sldMk cId="2665476422" sldId="952"/>
            <ac:cxnSpMk id="316" creationId="{671A6E7A-1690-43FB-8D7F-BD9E003D480C}"/>
          </ac:cxnSpMkLst>
        </pc:cxnChg>
        <pc:cxnChg chg="del mod topLvl">
          <ac:chgData name="Paul Easter" userId="6549cd31feb53bc1" providerId="LiveId" clId="{E19B617E-EE3F-4AAA-9381-36BBE1B8C7A2}" dt="2022-03-19T12:07:28.239" v="127915" actId="478"/>
          <ac:cxnSpMkLst>
            <pc:docMk/>
            <pc:sldMk cId="2665476422" sldId="952"/>
            <ac:cxnSpMk id="317" creationId="{5796BEFD-72A9-46AC-9899-026D23D2D9B2}"/>
          </ac:cxnSpMkLst>
        </pc:cxnChg>
        <pc:cxnChg chg="mod topLvl">
          <ac:chgData name="Paul Easter" userId="6549cd31feb53bc1" providerId="LiveId" clId="{E19B617E-EE3F-4AAA-9381-36BBE1B8C7A2}" dt="2022-03-19T11:58:03.449" v="127894" actId="164"/>
          <ac:cxnSpMkLst>
            <pc:docMk/>
            <pc:sldMk cId="2665476422" sldId="952"/>
            <ac:cxnSpMk id="318" creationId="{4DC09FFC-88DB-4C0D-AC50-902C544AD3E4}"/>
          </ac:cxnSpMkLst>
        </pc:cxnChg>
        <pc:cxnChg chg="mod topLvl">
          <ac:chgData name="Paul Easter" userId="6549cd31feb53bc1" providerId="LiveId" clId="{E19B617E-EE3F-4AAA-9381-36BBE1B8C7A2}" dt="2022-03-19T11:58:03.449" v="127894" actId="164"/>
          <ac:cxnSpMkLst>
            <pc:docMk/>
            <pc:sldMk cId="2665476422" sldId="952"/>
            <ac:cxnSpMk id="319" creationId="{D8311AA6-58C5-42F0-A343-8227C5B61CB8}"/>
          </ac:cxnSpMkLst>
        </pc:cxnChg>
        <pc:cxnChg chg="del mod topLvl">
          <ac:chgData name="Paul Easter" userId="6549cd31feb53bc1" providerId="LiveId" clId="{E19B617E-EE3F-4AAA-9381-36BBE1B8C7A2}" dt="2022-03-19T12:07:28.239" v="127915" actId="478"/>
          <ac:cxnSpMkLst>
            <pc:docMk/>
            <pc:sldMk cId="2665476422" sldId="952"/>
            <ac:cxnSpMk id="320" creationId="{07A04A62-4A77-4000-9D47-DAD865F729AC}"/>
          </ac:cxnSpMkLst>
        </pc:cxnChg>
        <pc:cxnChg chg="del mod topLvl">
          <ac:chgData name="Paul Easter" userId="6549cd31feb53bc1" providerId="LiveId" clId="{E19B617E-EE3F-4AAA-9381-36BBE1B8C7A2}" dt="2022-03-19T12:07:28.239" v="127915" actId="478"/>
          <ac:cxnSpMkLst>
            <pc:docMk/>
            <pc:sldMk cId="2665476422" sldId="952"/>
            <ac:cxnSpMk id="321" creationId="{DAF1B629-BB2A-454C-87D5-8E686FAB76BE}"/>
          </ac:cxnSpMkLst>
        </pc:cxnChg>
        <pc:cxnChg chg="mod topLvl">
          <ac:chgData name="Paul Easter" userId="6549cd31feb53bc1" providerId="LiveId" clId="{E19B617E-EE3F-4AAA-9381-36BBE1B8C7A2}" dt="2022-03-19T11:58:03.449" v="127894" actId="164"/>
          <ac:cxnSpMkLst>
            <pc:docMk/>
            <pc:sldMk cId="2665476422" sldId="952"/>
            <ac:cxnSpMk id="322" creationId="{A5A394BE-32FE-4659-8AEF-DE9E66ACDC6E}"/>
          </ac:cxnSpMkLst>
        </pc:cxnChg>
        <pc:cxnChg chg="mod topLvl">
          <ac:chgData name="Paul Easter" userId="6549cd31feb53bc1" providerId="LiveId" clId="{E19B617E-EE3F-4AAA-9381-36BBE1B8C7A2}" dt="2022-03-19T11:58:03.449" v="127894" actId="164"/>
          <ac:cxnSpMkLst>
            <pc:docMk/>
            <pc:sldMk cId="2665476422" sldId="952"/>
            <ac:cxnSpMk id="323" creationId="{3B1303CE-AE58-4C4E-8FAE-7BE5C1FD3F17}"/>
          </ac:cxnSpMkLst>
        </pc:cxnChg>
        <pc:cxnChg chg="del mod topLvl">
          <ac:chgData name="Paul Easter" userId="6549cd31feb53bc1" providerId="LiveId" clId="{E19B617E-EE3F-4AAA-9381-36BBE1B8C7A2}" dt="2022-03-19T12:07:28.239" v="127915" actId="478"/>
          <ac:cxnSpMkLst>
            <pc:docMk/>
            <pc:sldMk cId="2665476422" sldId="952"/>
            <ac:cxnSpMk id="324" creationId="{D9033F00-FDE4-4B2E-B240-3883F30E29D0}"/>
          </ac:cxnSpMkLst>
        </pc:cxnChg>
      </pc:sldChg>
      <pc:sldChg chg="modSp add del mod">
        <pc:chgData name="Paul Easter" userId="6549cd31feb53bc1" providerId="LiveId" clId="{E19B617E-EE3F-4AAA-9381-36BBE1B8C7A2}" dt="2022-03-19T12:43:38.364" v="129171" actId="2696"/>
        <pc:sldMkLst>
          <pc:docMk/>
          <pc:sldMk cId="502106777" sldId="953"/>
        </pc:sldMkLst>
        <pc:spChg chg="mod">
          <ac:chgData name="Paul Easter" userId="6549cd31feb53bc1" providerId="LiveId" clId="{E19B617E-EE3F-4AAA-9381-36BBE1B8C7A2}" dt="2022-03-19T12:10:14.463" v="127939" actId="1076"/>
          <ac:spMkLst>
            <pc:docMk/>
            <pc:sldMk cId="502106777" sldId="953"/>
            <ac:spMk id="100" creationId="{1EE78833-9DC7-4613-A9A5-230D3768363D}"/>
          </ac:spMkLst>
        </pc:spChg>
        <pc:spChg chg="mod">
          <ac:chgData name="Paul Easter" userId="6549cd31feb53bc1" providerId="LiveId" clId="{E19B617E-EE3F-4AAA-9381-36BBE1B8C7A2}" dt="2022-03-19T12:10:09.762" v="127938" actId="1076"/>
          <ac:spMkLst>
            <pc:docMk/>
            <pc:sldMk cId="502106777" sldId="953"/>
            <ac:spMk id="103" creationId="{F7844897-294E-451B-8B04-A174BFE246F5}"/>
          </ac:spMkLst>
        </pc:spChg>
      </pc:sldChg>
      <pc:sldChg chg="addSp delSp modSp add mod">
        <pc:chgData name="Paul Easter" userId="6549cd31feb53bc1" providerId="LiveId" clId="{E19B617E-EE3F-4AAA-9381-36BBE1B8C7A2}" dt="2022-03-22T03:51:16.630" v="131678"/>
        <pc:sldMkLst>
          <pc:docMk/>
          <pc:sldMk cId="2025220789" sldId="954"/>
        </pc:sldMkLst>
        <pc:spChg chg="mod">
          <ac:chgData name="Paul Easter" userId="6549cd31feb53bc1" providerId="LiveId" clId="{E19B617E-EE3F-4AAA-9381-36BBE1B8C7A2}" dt="2022-03-21T22:09:38.538" v="129203" actId="113"/>
          <ac:spMkLst>
            <pc:docMk/>
            <pc:sldMk cId="2025220789" sldId="954"/>
            <ac:spMk id="7" creationId="{FCC82E8F-9C62-495F-A272-534CB9DB59B0}"/>
          </ac:spMkLst>
        </pc:spChg>
        <pc:spChg chg="add mod">
          <ac:chgData name="Paul Easter" userId="6549cd31feb53bc1" providerId="LiveId" clId="{E19B617E-EE3F-4AAA-9381-36BBE1B8C7A2}" dt="2022-03-22T03:51:16.630" v="131678"/>
          <ac:spMkLst>
            <pc:docMk/>
            <pc:sldMk cId="2025220789" sldId="954"/>
            <ac:spMk id="49" creationId="{EFDF6DDC-3C1C-4532-BFDD-4FBD8AA869C4}"/>
          </ac:spMkLst>
        </pc:spChg>
        <pc:spChg chg="mod">
          <ac:chgData name="Paul Easter" userId="6549cd31feb53bc1" providerId="LiveId" clId="{E19B617E-EE3F-4AAA-9381-36BBE1B8C7A2}" dt="2022-03-19T12:13:56.599" v="127974" actId="164"/>
          <ac:spMkLst>
            <pc:docMk/>
            <pc:sldMk cId="2025220789" sldId="954"/>
            <ac:spMk id="121" creationId="{9F2671E3-BFB1-4703-9983-6A15FC73EB28}"/>
          </ac:spMkLst>
        </pc:spChg>
        <pc:spChg chg="add del mod">
          <ac:chgData name="Paul Easter" userId="6549cd31feb53bc1" providerId="LiveId" clId="{E19B617E-EE3F-4AAA-9381-36BBE1B8C7A2}" dt="2022-03-19T12:27:41.186" v="128696" actId="478"/>
          <ac:spMkLst>
            <pc:docMk/>
            <pc:sldMk cId="2025220789" sldId="954"/>
            <ac:spMk id="128" creationId="{33AC2029-A215-43DA-BC11-AC1C603604A1}"/>
          </ac:spMkLst>
        </pc:spChg>
        <pc:spChg chg="mod">
          <ac:chgData name="Paul Easter" userId="6549cd31feb53bc1" providerId="LiveId" clId="{E19B617E-EE3F-4AAA-9381-36BBE1B8C7A2}" dt="2022-03-19T12:13:56.599" v="127974" actId="164"/>
          <ac:spMkLst>
            <pc:docMk/>
            <pc:sldMk cId="2025220789" sldId="954"/>
            <ac:spMk id="325" creationId="{3934E93B-3142-4875-866C-F8B8C5130FE4}"/>
          </ac:spMkLst>
        </pc:spChg>
        <pc:spChg chg="mod">
          <ac:chgData name="Paul Easter" userId="6549cd31feb53bc1" providerId="LiveId" clId="{E19B617E-EE3F-4AAA-9381-36BBE1B8C7A2}" dt="2022-03-19T12:13:56.599" v="127974" actId="164"/>
          <ac:spMkLst>
            <pc:docMk/>
            <pc:sldMk cId="2025220789" sldId="954"/>
            <ac:spMk id="326" creationId="{5901AC19-8782-4C72-8E3E-E95B1C549CA0}"/>
          </ac:spMkLst>
        </pc:spChg>
        <pc:spChg chg="mod">
          <ac:chgData name="Paul Easter" userId="6549cd31feb53bc1" providerId="LiveId" clId="{E19B617E-EE3F-4AAA-9381-36BBE1B8C7A2}" dt="2022-03-19T12:13:56.599" v="127974" actId="164"/>
          <ac:spMkLst>
            <pc:docMk/>
            <pc:sldMk cId="2025220789" sldId="954"/>
            <ac:spMk id="327" creationId="{99A2D05F-0DA6-4858-B3EE-1610D4B4C108}"/>
          </ac:spMkLst>
        </pc:spChg>
        <pc:spChg chg="mod">
          <ac:chgData name="Paul Easter" userId="6549cd31feb53bc1" providerId="LiveId" clId="{E19B617E-EE3F-4AAA-9381-36BBE1B8C7A2}" dt="2022-03-19T12:13:56.599" v="127974" actId="164"/>
          <ac:spMkLst>
            <pc:docMk/>
            <pc:sldMk cId="2025220789" sldId="954"/>
            <ac:spMk id="328" creationId="{8C0027FF-8504-49CC-B601-86D95079A9CC}"/>
          </ac:spMkLst>
        </pc:spChg>
        <pc:spChg chg="mod">
          <ac:chgData name="Paul Easter" userId="6549cd31feb53bc1" providerId="LiveId" clId="{E19B617E-EE3F-4AAA-9381-36BBE1B8C7A2}" dt="2022-03-19T12:13:56.599" v="127974" actId="164"/>
          <ac:spMkLst>
            <pc:docMk/>
            <pc:sldMk cId="2025220789" sldId="954"/>
            <ac:spMk id="329" creationId="{FFB46B38-6F6E-424F-8E68-C4DA99B3DB0F}"/>
          </ac:spMkLst>
        </pc:spChg>
        <pc:spChg chg="mod">
          <ac:chgData name="Paul Easter" userId="6549cd31feb53bc1" providerId="LiveId" clId="{E19B617E-EE3F-4AAA-9381-36BBE1B8C7A2}" dt="2022-03-19T12:13:56.599" v="127974" actId="164"/>
          <ac:spMkLst>
            <pc:docMk/>
            <pc:sldMk cId="2025220789" sldId="954"/>
            <ac:spMk id="330" creationId="{30CDFAF8-2C75-4983-8D01-A180155D63EF}"/>
          </ac:spMkLst>
        </pc:spChg>
        <pc:spChg chg="mod">
          <ac:chgData name="Paul Easter" userId="6549cd31feb53bc1" providerId="LiveId" clId="{E19B617E-EE3F-4AAA-9381-36BBE1B8C7A2}" dt="2022-03-19T12:13:56.599" v="127974" actId="164"/>
          <ac:spMkLst>
            <pc:docMk/>
            <pc:sldMk cId="2025220789" sldId="954"/>
            <ac:spMk id="331" creationId="{25146462-792C-4E11-A816-E5CEB9BACB00}"/>
          </ac:spMkLst>
        </pc:spChg>
        <pc:spChg chg="mod">
          <ac:chgData name="Paul Easter" userId="6549cd31feb53bc1" providerId="LiveId" clId="{E19B617E-EE3F-4AAA-9381-36BBE1B8C7A2}" dt="2022-03-19T12:13:56.599" v="127974" actId="164"/>
          <ac:spMkLst>
            <pc:docMk/>
            <pc:sldMk cId="2025220789" sldId="954"/>
            <ac:spMk id="332" creationId="{BBC97E24-FF44-40E0-90F8-12F7883F9D27}"/>
          </ac:spMkLst>
        </pc:spChg>
        <pc:spChg chg="mod">
          <ac:chgData name="Paul Easter" userId="6549cd31feb53bc1" providerId="LiveId" clId="{E19B617E-EE3F-4AAA-9381-36BBE1B8C7A2}" dt="2022-03-19T12:13:56.599" v="127974" actId="164"/>
          <ac:spMkLst>
            <pc:docMk/>
            <pc:sldMk cId="2025220789" sldId="954"/>
            <ac:spMk id="333" creationId="{BEE4FBA2-623C-4ECF-ADAE-5FC36341810A}"/>
          </ac:spMkLst>
        </pc:spChg>
        <pc:spChg chg="mod">
          <ac:chgData name="Paul Easter" userId="6549cd31feb53bc1" providerId="LiveId" clId="{E19B617E-EE3F-4AAA-9381-36BBE1B8C7A2}" dt="2022-03-19T12:13:56.599" v="127974" actId="164"/>
          <ac:spMkLst>
            <pc:docMk/>
            <pc:sldMk cId="2025220789" sldId="954"/>
            <ac:spMk id="334" creationId="{6BF478DF-D090-4726-9C21-CA12FB30D691}"/>
          </ac:spMkLst>
        </pc:spChg>
        <pc:spChg chg="mod">
          <ac:chgData name="Paul Easter" userId="6549cd31feb53bc1" providerId="LiveId" clId="{E19B617E-EE3F-4AAA-9381-36BBE1B8C7A2}" dt="2022-03-19T12:13:56.599" v="127974" actId="164"/>
          <ac:spMkLst>
            <pc:docMk/>
            <pc:sldMk cId="2025220789" sldId="954"/>
            <ac:spMk id="426" creationId="{29AAB7B3-EBF0-47E6-BFFD-EF8D7C1A2354}"/>
          </ac:spMkLst>
        </pc:spChg>
        <pc:spChg chg="mod">
          <ac:chgData name="Paul Easter" userId="6549cd31feb53bc1" providerId="LiveId" clId="{E19B617E-EE3F-4AAA-9381-36BBE1B8C7A2}" dt="2022-03-19T12:13:56.599" v="127974" actId="164"/>
          <ac:spMkLst>
            <pc:docMk/>
            <pc:sldMk cId="2025220789" sldId="954"/>
            <ac:spMk id="427" creationId="{6C892DA2-4A24-4FC6-8917-C82F9C4CC7D5}"/>
          </ac:spMkLst>
        </pc:spChg>
        <pc:spChg chg="mod">
          <ac:chgData name="Paul Easter" userId="6549cd31feb53bc1" providerId="LiveId" clId="{E19B617E-EE3F-4AAA-9381-36BBE1B8C7A2}" dt="2022-03-19T12:13:56.599" v="127974" actId="164"/>
          <ac:spMkLst>
            <pc:docMk/>
            <pc:sldMk cId="2025220789" sldId="954"/>
            <ac:spMk id="428" creationId="{804238C4-11F0-45A9-A13D-699B04273CD5}"/>
          </ac:spMkLst>
        </pc:spChg>
        <pc:spChg chg="mod">
          <ac:chgData name="Paul Easter" userId="6549cd31feb53bc1" providerId="LiveId" clId="{E19B617E-EE3F-4AAA-9381-36BBE1B8C7A2}" dt="2022-03-19T12:13:56.599" v="127974" actId="164"/>
          <ac:spMkLst>
            <pc:docMk/>
            <pc:sldMk cId="2025220789" sldId="954"/>
            <ac:spMk id="429" creationId="{D2B4C23B-9F64-4E48-B6B4-E6CA9B5891F3}"/>
          </ac:spMkLst>
        </pc:spChg>
        <pc:spChg chg="mod">
          <ac:chgData name="Paul Easter" userId="6549cd31feb53bc1" providerId="LiveId" clId="{E19B617E-EE3F-4AAA-9381-36BBE1B8C7A2}" dt="2022-03-19T12:13:56.599" v="127974" actId="164"/>
          <ac:spMkLst>
            <pc:docMk/>
            <pc:sldMk cId="2025220789" sldId="954"/>
            <ac:spMk id="430" creationId="{60F8D2B8-CCFA-4B42-8148-CC898564F68F}"/>
          </ac:spMkLst>
        </pc:spChg>
        <pc:grpChg chg="add mod">
          <ac:chgData name="Paul Easter" userId="6549cd31feb53bc1" providerId="LiveId" clId="{E19B617E-EE3F-4AAA-9381-36BBE1B8C7A2}" dt="2022-03-19T12:27:17.323" v="128692" actId="14100"/>
          <ac:grpSpMkLst>
            <pc:docMk/>
            <pc:sldMk cId="2025220789" sldId="954"/>
            <ac:grpSpMk id="2" creationId="{008FFB39-71A1-4D9D-9BAA-B62139DD539C}"/>
          </ac:grpSpMkLst>
        </pc:grpChg>
        <pc:grpChg chg="mod">
          <ac:chgData name="Paul Easter" userId="6549cd31feb53bc1" providerId="LiveId" clId="{E19B617E-EE3F-4AAA-9381-36BBE1B8C7A2}" dt="2022-03-19T12:13:56.599" v="127974" actId="164"/>
          <ac:grpSpMkLst>
            <pc:docMk/>
            <pc:sldMk cId="2025220789" sldId="954"/>
            <ac:grpSpMk id="346" creationId="{E4A3610E-2082-4657-BD52-D2E1469A2507}"/>
          </ac:grpSpMkLst>
        </pc:grpChg>
        <pc:grpChg chg="del">
          <ac:chgData name="Paul Easter" userId="6549cd31feb53bc1" providerId="LiveId" clId="{E19B617E-EE3F-4AAA-9381-36BBE1B8C7A2}" dt="2022-03-19T12:12:22.232" v="127973" actId="478"/>
          <ac:grpSpMkLst>
            <pc:docMk/>
            <pc:sldMk cId="2025220789" sldId="954"/>
            <ac:grpSpMk id="347" creationId="{4A90F93B-2C76-46DB-81D5-48659634BB2C}"/>
          </ac:grpSpMkLst>
        </pc:grpChg>
        <pc:cxnChg chg="mod">
          <ac:chgData name="Paul Easter" userId="6549cd31feb53bc1" providerId="LiveId" clId="{E19B617E-EE3F-4AAA-9381-36BBE1B8C7A2}" dt="2022-03-19T12:13:56.599" v="127974" actId="164"/>
          <ac:cxnSpMkLst>
            <pc:docMk/>
            <pc:sldMk cId="2025220789" sldId="954"/>
            <ac:cxnSpMk id="8" creationId="{B58EAD11-7144-477B-8F7E-FBBC81F47F0F}"/>
          </ac:cxnSpMkLst>
        </pc:cxnChg>
        <pc:cxnChg chg="mod">
          <ac:chgData name="Paul Easter" userId="6549cd31feb53bc1" providerId="LiveId" clId="{E19B617E-EE3F-4AAA-9381-36BBE1B8C7A2}" dt="2022-03-19T12:13:56.599" v="127974" actId="164"/>
          <ac:cxnSpMkLst>
            <pc:docMk/>
            <pc:sldMk cId="2025220789" sldId="954"/>
            <ac:cxnSpMk id="116" creationId="{AC01DA05-E110-4BEB-AA92-29CED33FB5F4}"/>
          </ac:cxnSpMkLst>
        </pc:cxnChg>
        <pc:cxnChg chg="mod">
          <ac:chgData name="Paul Easter" userId="6549cd31feb53bc1" providerId="LiveId" clId="{E19B617E-EE3F-4AAA-9381-36BBE1B8C7A2}" dt="2022-03-19T12:13:56.599" v="127974" actId="164"/>
          <ac:cxnSpMkLst>
            <pc:docMk/>
            <pc:sldMk cId="2025220789" sldId="954"/>
            <ac:cxnSpMk id="117" creationId="{7C1F594F-77BD-4CD5-98BB-4586EE204C30}"/>
          </ac:cxnSpMkLst>
        </pc:cxnChg>
        <pc:cxnChg chg="mod">
          <ac:chgData name="Paul Easter" userId="6549cd31feb53bc1" providerId="LiveId" clId="{E19B617E-EE3F-4AAA-9381-36BBE1B8C7A2}" dt="2022-03-19T12:13:56.599" v="127974" actId="164"/>
          <ac:cxnSpMkLst>
            <pc:docMk/>
            <pc:sldMk cId="2025220789" sldId="954"/>
            <ac:cxnSpMk id="118" creationId="{23C3B229-3713-4437-8C8A-B9F4B6FBA0F5}"/>
          </ac:cxnSpMkLst>
        </pc:cxnChg>
        <pc:cxnChg chg="mod">
          <ac:chgData name="Paul Easter" userId="6549cd31feb53bc1" providerId="LiveId" clId="{E19B617E-EE3F-4AAA-9381-36BBE1B8C7A2}" dt="2022-03-19T12:13:56.599" v="127974" actId="164"/>
          <ac:cxnSpMkLst>
            <pc:docMk/>
            <pc:sldMk cId="2025220789" sldId="954"/>
            <ac:cxnSpMk id="119" creationId="{9A2C73A5-CE1A-43E0-B226-61DCD2BD72D0}"/>
          </ac:cxnSpMkLst>
        </pc:cxnChg>
        <pc:cxnChg chg="mod">
          <ac:chgData name="Paul Easter" userId="6549cd31feb53bc1" providerId="LiveId" clId="{E19B617E-EE3F-4AAA-9381-36BBE1B8C7A2}" dt="2022-03-19T12:13:56.599" v="127974" actId="164"/>
          <ac:cxnSpMkLst>
            <pc:docMk/>
            <pc:sldMk cId="2025220789" sldId="954"/>
            <ac:cxnSpMk id="120" creationId="{47ACF98B-ED0B-4390-B8EC-FF0D111B50AD}"/>
          </ac:cxnSpMkLst>
        </pc:cxnChg>
        <pc:cxnChg chg="mod">
          <ac:chgData name="Paul Easter" userId="6549cd31feb53bc1" providerId="LiveId" clId="{E19B617E-EE3F-4AAA-9381-36BBE1B8C7A2}" dt="2022-03-19T12:13:56.599" v="127974" actId="164"/>
          <ac:cxnSpMkLst>
            <pc:docMk/>
            <pc:sldMk cId="2025220789" sldId="954"/>
            <ac:cxnSpMk id="316" creationId="{671A6E7A-1690-43FB-8D7F-BD9E003D480C}"/>
          </ac:cxnSpMkLst>
        </pc:cxnChg>
        <pc:cxnChg chg="mod">
          <ac:chgData name="Paul Easter" userId="6549cd31feb53bc1" providerId="LiveId" clId="{E19B617E-EE3F-4AAA-9381-36BBE1B8C7A2}" dt="2022-03-19T12:13:56.599" v="127974" actId="164"/>
          <ac:cxnSpMkLst>
            <pc:docMk/>
            <pc:sldMk cId="2025220789" sldId="954"/>
            <ac:cxnSpMk id="317" creationId="{5796BEFD-72A9-46AC-9899-026D23D2D9B2}"/>
          </ac:cxnSpMkLst>
        </pc:cxnChg>
        <pc:cxnChg chg="mod">
          <ac:chgData name="Paul Easter" userId="6549cd31feb53bc1" providerId="LiveId" clId="{E19B617E-EE3F-4AAA-9381-36BBE1B8C7A2}" dt="2022-03-19T12:13:56.599" v="127974" actId="164"/>
          <ac:cxnSpMkLst>
            <pc:docMk/>
            <pc:sldMk cId="2025220789" sldId="954"/>
            <ac:cxnSpMk id="320" creationId="{07A04A62-4A77-4000-9D47-DAD865F729AC}"/>
          </ac:cxnSpMkLst>
        </pc:cxnChg>
        <pc:cxnChg chg="mod">
          <ac:chgData name="Paul Easter" userId="6549cd31feb53bc1" providerId="LiveId" clId="{E19B617E-EE3F-4AAA-9381-36BBE1B8C7A2}" dt="2022-03-19T12:13:56.599" v="127974" actId="164"/>
          <ac:cxnSpMkLst>
            <pc:docMk/>
            <pc:sldMk cId="2025220789" sldId="954"/>
            <ac:cxnSpMk id="321" creationId="{DAF1B629-BB2A-454C-87D5-8E686FAB76BE}"/>
          </ac:cxnSpMkLst>
        </pc:cxnChg>
        <pc:cxnChg chg="mod">
          <ac:chgData name="Paul Easter" userId="6549cd31feb53bc1" providerId="LiveId" clId="{E19B617E-EE3F-4AAA-9381-36BBE1B8C7A2}" dt="2022-03-19T12:13:56.599" v="127974" actId="164"/>
          <ac:cxnSpMkLst>
            <pc:docMk/>
            <pc:sldMk cId="2025220789" sldId="954"/>
            <ac:cxnSpMk id="324" creationId="{D9033F00-FDE4-4B2E-B240-3883F30E29D0}"/>
          </ac:cxnSpMkLst>
        </pc:cxnChg>
      </pc:sldChg>
      <pc:sldChg chg="addSp delSp modSp add mod">
        <pc:chgData name="Paul Easter" userId="6549cd31feb53bc1" providerId="LiveId" clId="{E19B617E-EE3F-4AAA-9381-36BBE1B8C7A2}" dt="2022-03-22T03:58:33.311" v="131713"/>
        <pc:sldMkLst>
          <pc:docMk/>
          <pc:sldMk cId="556448646" sldId="955"/>
        </pc:sldMkLst>
        <pc:spChg chg="mod">
          <ac:chgData name="Paul Easter" userId="6549cd31feb53bc1" providerId="LiveId" clId="{E19B617E-EE3F-4AAA-9381-36BBE1B8C7A2}" dt="2022-03-19T12:30:17.879" v="128809" actId="14100"/>
          <ac:spMkLst>
            <pc:docMk/>
            <pc:sldMk cId="556448646" sldId="955"/>
            <ac:spMk id="7" creationId="{FCC82E8F-9C62-495F-A272-534CB9DB59B0}"/>
          </ac:spMkLst>
        </pc:spChg>
        <pc:spChg chg="mod">
          <ac:chgData name="Paul Easter" userId="6549cd31feb53bc1" providerId="LiveId" clId="{E19B617E-EE3F-4AAA-9381-36BBE1B8C7A2}" dt="2022-03-19T12:28:04.183" v="128702"/>
          <ac:spMkLst>
            <pc:docMk/>
            <pc:sldMk cId="556448646" sldId="955"/>
            <ac:spMk id="52" creationId="{3B26AB6A-F1BF-482F-AD55-9E7528CCA25C}"/>
          </ac:spMkLst>
        </pc:spChg>
        <pc:spChg chg="mod">
          <ac:chgData name="Paul Easter" userId="6549cd31feb53bc1" providerId="LiveId" clId="{E19B617E-EE3F-4AAA-9381-36BBE1B8C7A2}" dt="2022-03-19T12:28:04.183" v="128702"/>
          <ac:spMkLst>
            <pc:docMk/>
            <pc:sldMk cId="556448646" sldId="955"/>
            <ac:spMk id="53" creationId="{75BAE588-E386-4E74-9CF2-DE7CA06FF145}"/>
          </ac:spMkLst>
        </pc:spChg>
        <pc:spChg chg="mod">
          <ac:chgData name="Paul Easter" userId="6549cd31feb53bc1" providerId="LiveId" clId="{E19B617E-EE3F-4AAA-9381-36BBE1B8C7A2}" dt="2022-03-19T12:28:04.183" v="128702"/>
          <ac:spMkLst>
            <pc:docMk/>
            <pc:sldMk cId="556448646" sldId="955"/>
            <ac:spMk id="54" creationId="{68D3E7F5-CDA4-4DF2-9DBB-FDCDA8BE3A4A}"/>
          </ac:spMkLst>
        </pc:spChg>
        <pc:spChg chg="mod">
          <ac:chgData name="Paul Easter" userId="6549cd31feb53bc1" providerId="LiveId" clId="{E19B617E-EE3F-4AAA-9381-36BBE1B8C7A2}" dt="2022-03-19T12:28:04.183" v="128702"/>
          <ac:spMkLst>
            <pc:docMk/>
            <pc:sldMk cId="556448646" sldId="955"/>
            <ac:spMk id="55" creationId="{F8A507D8-D4ED-4089-B11E-343DF878843C}"/>
          </ac:spMkLst>
        </pc:spChg>
        <pc:spChg chg="mod">
          <ac:chgData name="Paul Easter" userId="6549cd31feb53bc1" providerId="LiveId" clId="{E19B617E-EE3F-4AAA-9381-36BBE1B8C7A2}" dt="2022-03-19T12:28:04.183" v="128702"/>
          <ac:spMkLst>
            <pc:docMk/>
            <pc:sldMk cId="556448646" sldId="955"/>
            <ac:spMk id="56" creationId="{90A0FC6B-CF35-4D8F-B74A-1177FE13B21B}"/>
          </ac:spMkLst>
        </pc:spChg>
        <pc:spChg chg="mod">
          <ac:chgData name="Paul Easter" userId="6549cd31feb53bc1" providerId="LiveId" clId="{E19B617E-EE3F-4AAA-9381-36BBE1B8C7A2}" dt="2022-03-19T12:28:04.183" v="128702"/>
          <ac:spMkLst>
            <pc:docMk/>
            <pc:sldMk cId="556448646" sldId="955"/>
            <ac:spMk id="57" creationId="{A7D9384D-4999-4B12-B357-1CD8CAE55466}"/>
          </ac:spMkLst>
        </pc:spChg>
        <pc:spChg chg="mod">
          <ac:chgData name="Paul Easter" userId="6549cd31feb53bc1" providerId="LiveId" clId="{E19B617E-EE3F-4AAA-9381-36BBE1B8C7A2}" dt="2022-03-19T12:28:04.183" v="128702"/>
          <ac:spMkLst>
            <pc:docMk/>
            <pc:sldMk cId="556448646" sldId="955"/>
            <ac:spMk id="58" creationId="{DC39E0D7-41DA-44D0-8645-8BC64E47BAB8}"/>
          </ac:spMkLst>
        </pc:spChg>
        <pc:spChg chg="mod">
          <ac:chgData name="Paul Easter" userId="6549cd31feb53bc1" providerId="LiveId" clId="{E19B617E-EE3F-4AAA-9381-36BBE1B8C7A2}" dt="2022-03-19T12:28:04.183" v="128702"/>
          <ac:spMkLst>
            <pc:docMk/>
            <pc:sldMk cId="556448646" sldId="955"/>
            <ac:spMk id="59" creationId="{16019314-829F-4F3C-9592-3BBD6B90243B}"/>
          </ac:spMkLst>
        </pc:spChg>
        <pc:spChg chg="mod">
          <ac:chgData name="Paul Easter" userId="6549cd31feb53bc1" providerId="LiveId" clId="{E19B617E-EE3F-4AAA-9381-36BBE1B8C7A2}" dt="2022-03-19T12:28:04.183" v="128702"/>
          <ac:spMkLst>
            <pc:docMk/>
            <pc:sldMk cId="556448646" sldId="955"/>
            <ac:spMk id="60" creationId="{61C03825-36D3-4206-BB2F-2A6A8D64B6A7}"/>
          </ac:spMkLst>
        </pc:spChg>
        <pc:spChg chg="mod">
          <ac:chgData name="Paul Easter" userId="6549cd31feb53bc1" providerId="LiveId" clId="{E19B617E-EE3F-4AAA-9381-36BBE1B8C7A2}" dt="2022-03-19T12:28:04.183" v="128702"/>
          <ac:spMkLst>
            <pc:docMk/>
            <pc:sldMk cId="556448646" sldId="955"/>
            <ac:spMk id="61" creationId="{45DD3811-C804-4161-872C-C0A11E3D737B}"/>
          </ac:spMkLst>
        </pc:spChg>
        <pc:spChg chg="mod">
          <ac:chgData name="Paul Easter" userId="6549cd31feb53bc1" providerId="LiveId" clId="{E19B617E-EE3F-4AAA-9381-36BBE1B8C7A2}" dt="2022-03-19T12:28:04.183" v="128702"/>
          <ac:spMkLst>
            <pc:docMk/>
            <pc:sldMk cId="556448646" sldId="955"/>
            <ac:spMk id="62" creationId="{F53D42CA-AEF5-4838-96BC-4C337D28C28E}"/>
          </ac:spMkLst>
        </pc:spChg>
        <pc:spChg chg="mod">
          <ac:chgData name="Paul Easter" userId="6549cd31feb53bc1" providerId="LiveId" clId="{E19B617E-EE3F-4AAA-9381-36BBE1B8C7A2}" dt="2022-03-19T12:28:04.183" v="128702"/>
          <ac:spMkLst>
            <pc:docMk/>
            <pc:sldMk cId="556448646" sldId="955"/>
            <ac:spMk id="63" creationId="{0859215C-34B2-412E-8F21-E49005084234}"/>
          </ac:spMkLst>
        </pc:spChg>
        <pc:spChg chg="mod">
          <ac:chgData name="Paul Easter" userId="6549cd31feb53bc1" providerId="LiveId" clId="{E19B617E-EE3F-4AAA-9381-36BBE1B8C7A2}" dt="2022-03-19T12:28:04.183" v="128702"/>
          <ac:spMkLst>
            <pc:docMk/>
            <pc:sldMk cId="556448646" sldId="955"/>
            <ac:spMk id="64" creationId="{84FC1BED-9FEA-4CE5-A828-96A63885951D}"/>
          </ac:spMkLst>
        </pc:spChg>
        <pc:spChg chg="mod">
          <ac:chgData name="Paul Easter" userId="6549cd31feb53bc1" providerId="LiveId" clId="{E19B617E-EE3F-4AAA-9381-36BBE1B8C7A2}" dt="2022-03-19T12:28:04.183" v="128702"/>
          <ac:spMkLst>
            <pc:docMk/>
            <pc:sldMk cId="556448646" sldId="955"/>
            <ac:spMk id="65" creationId="{71713685-69B2-4F3C-BD7B-DB601F613D54}"/>
          </ac:spMkLst>
        </pc:spChg>
        <pc:spChg chg="mod">
          <ac:chgData name="Paul Easter" userId="6549cd31feb53bc1" providerId="LiveId" clId="{E19B617E-EE3F-4AAA-9381-36BBE1B8C7A2}" dt="2022-03-19T12:28:04.183" v="128702"/>
          <ac:spMkLst>
            <pc:docMk/>
            <pc:sldMk cId="556448646" sldId="955"/>
            <ac:spMk id="66" creationId="{4E2DEC29-3B04-40FB-B286-DF55DE8FDE72}"/>
          </ac:spMkLst>
        </pc:spChg>
        <pc:spChg chg="mod">
          <ac:chgData name="Paul Easter" userId="6549cd31feb53bc1" providerId="LiveId" clId="{E19B617E-EE3F-4AAA-9381-36BBE1B8C7A2}" dt="2022-03-19T12:28:04.183" v="128702"/>
          <ac:spMkLst>
            <pc:docMk/>
            <pc:sldMk cId="556448646" sldId="955"/>
            <ac:spMk id="67" creationId="{A472E2C6-1C46-43BA-9E74-E405FAA73332}"/>
          </ac:spMkLst>
        </pc:spChg>
        <pc:spChg chg="mod">
          <ac:chgData name="Paul Easter" userId="6549cd31feb53bc1" providerId="LiveId" clId="{E19B617E-EE3F-4AAA-9381-36BBE1B8C7A2}" dt="2022-03-19T12:28:04.183" v="128702"/>
          <ac:spMkLst>
            <pc:docMk/>
            <pc:sldMk cId="556448646" sldId="955"/>
            <ac:spMk id="68" creationId="{5AA39F9D-BB65-4478-A0AA-FC946970A86E}"/>
          </ac:spMkLst>
        </pc:spChg>
        <pc:spChg chg="mod">
          <ac:chgData name="Paul Easter" userId="6549cd31feb53bc1" providerId="LiveId" clId="{E19B617E-EE3F-4AAA-9381-36BBE1B8C7A2}" dt="2022-03-19T12:28:04.183" v="128702"/>
          <ac:spMkLst>
            <pc:docMk/>
            <pc:sldMk cId="556448646" sldId="955"/>
            <ac:spMk id="69" creationId="{383A0FB6-A5E4-4554-A733-C885E5DF96B9}"/>
          </ac:spMkLst>
        </pc:spChg>
        <pc:spChg chg="mod">
          <ac:chgData name="Paul Easter" userId="6549cd31feb53bc1" providerId="LiveId" clId="{E19B617E-EE3F-4AAA-9381-36BBE1B8C7A2}" dt="2022-03-19T12:28:04.183" v="128702"/>
          <ac:spMkLst>
            <pc:docMk/>
            <pc:sldMk cId="556448646" sldId="955"/>
            <ac:spMk id="70" creationId="{65B4489F-FFBF-4500-9CE3-3055F3B46EA4}"/>
          </ac:spMkLst>
        </pc:spChg>
        <pc:spChg chg="mod">
          <ac:chgData name="Paul Easter" userId="6549cd31feb53bc1" providerId="LiveId" clId="{E19B617E-EE3F-4AAA-9381-36BBE1B8C7A2}" dt="2022-03-19T12:28:04.183" v="128702"/>
          <ac:spMkLst>
            <pc:docMk/>
            <pc:sldMk cId="556448646" sldId="955"/>
            <ac:spMk id="71" creationId="{119B339B-B052-4D55-96F7-8DE2E6F7E844}"/>
          </ac:spMkLst>
        </pc:spChg>
        <pc:spChg chg="mod">
          <ac:chgData name="Paul Easter" userId="6549cd31feb53bc1" providerId="LiveId" clId="{E19B617E-EE3F-4AAA-9381-36BBE1B8C7A2}" dt="2022-03-19T12:28:04.183" v="128702"/>
          <ac:spMkLst>
            <pc:docMk/>
            <pc:sldMk cId="556448646" sldId="955"/>
            <ac:spMk id="72" creationId="{B1BBE78A-1028-4A51-BE99-0C288374DD4F}"/>
          </ac:spMkLst>
        </pc:spChg>
        <pc:spChg chg="mod">
          <ac:chgData name="Paul Easter" userId="6549cd31feb53bc1" providerId="LiveId" clId="{E19B617E-EE3F-4AAA-9381-36BBE1B8C7A2}" dt="2022-03-19T12:28:04.183" v="128702"/>
          <ac:spMkLst>
            <pc:docMk/>
            <pc:sldMk cId="556448646" sldId="955"/>
            <ac:spMk id="73" creationId="{9E7481F5-58AD-4551-8C51-9DCC52417EEB}"/>
          </ac:spMkLst>
        </pc:spChg>
        <pc:spChg chg="mod">
          <ac:chgData name="Paul Easter" userId="6549cd31feb53bc1" providerId="LiveId" clId="{E19B617E-EE3F-4AAA-9381-36BBE1B8C7A2}" dt="2022-03-19T12:28:04.183" v="128702"/>
          <ac:spMkLst>
            <pc:docMk/>
            <pc:sldMk cId="556448646" sldId="955"/>
            <ac:spMk id="74" creationId="{F64BD99B-AD79-4952-8AE6-D5A8C2B5425B}"/>
          </ac:spMkLst>
        </pc:spChg>
        <pc:spChg chg="mod">
          <ac:chgData name="Paul Easter" userId="6549cd31feb53bc1" providerId="LiveId" clId="{E19B617E-EE3F-4AAA-9381-36BBE1B8C7A2}" dt="2022-03-19T12:28:04.183" v="128702"/>
          <ac:spMkLst>
            <pc:docMk/>
            <pc:sldMk cId="556448646" sldId="955"/>
            <ac:spMk id="75" creationId="{8BA7253E-DB3B-4AF9-95D2-C5EF24E0C2A7}"/>
          </ac:spMkLst>
        </pc:spChg>
        <pc:spChg chg="mod">
          <ac:chgData name="Paul Easter" userId="6549cd31feb53bc1" providerId="LiveId" clId="{E19B617E-EE3F-4AAA-9381-36BBE1B8C7A2}" dt="2022-03-19T12:28:04.183" v="128702"/>
          <ac:spMkLst>
            <pc:docMk/>
            <pc:sldMk cId="556448646" sldId="955"/>
            <ac:spMk id="76" creationId="{41201A78-AFF6-406B-9D4C-55FA86F510CD}"/>
          </ac:spMkLst>
        </pc:spChg>
        <pc:spChg chg="mod">
          <ac:chgData name="Paul Easter" userId="6549cd31feb53bc1" providerId="LiveId" clId="{E19B617E-EE3F-4AAA-9381-36BBE1B8C7A2}" dt="2022-03-19T12:28:04.183" v="128702"/>
          <ac:spMkLst>
            <pc:docMk/>
            <pc:sldMk cId="556448646" sldId="955"/>
            <ac:spMk id="77" creationId="{961F9AAA-9AC1-4C92-B8E5-A7DF56981034}"/>
          </ac:spMkLst>
        </pc:spChg>
        <pc:spChg chg="mod">
          <ac:chgData name="Paul Easter" userId="6549cd31feb53bc1" providerId="LiveId" clId="{E19B617E-EE3F-4AAA-9381-36BBE1B8C7A2}" dt="2022-03-19T12:28:04.183" v="128702"/>
          <ac:spMkLst>
            <pc:docMk/>
            <pc:sldMk cId="556448646" sldId="955"/>
            <ac:spMk id="78" creationId="{86F9BB62-A051-43E2-99E6-0288EB63AEF2}"/>
          </ac:spMkLst>
        </pc:spChg>
        <pc:spChg chg="mod">
          <ac:chgData name="Paul Easter" userId="6549cd31feb53bc1" providerId="LiveId" clId="{E19B617E-EE3F-4AAA-9381-36BBE1B8C7A2}" dt="2022-03-19T12:28:04.183" v="128702"/>
          <ac:spMkLst>
            <pc:docMk/>
            <pc:sldMk cId="556448646" sldId="955"/>
            <ac:spMk id="79" creationId="{5D2FE0D9-58A4-47CE-8169-119AB663DB05}"/>
          </ac:spMkLst>
        </pc:spChg>
        <pc:spChg chg="mod">
          <ac:chgData name="Paul Easter" userId="6549cd31feb53bc1" providerId="LiveId" clId="{E19B617E-EE3F-4AAA-9381-36BBE1B8C7A2}" dt="2022-03-19T12:28:04.183" v="128702"/>
          <ac:spMkLst>
            <pc:docMk/>
            <pc:sldMk cId="556448646" sldId="955"/>
            <ac:spMk id="80" creationId="{AB192DAE-80AE-4836-A060-1627F3F6C5D5}"/>
          </ac:spMkLst>
        </pc:spChg>
        <pc:spChg chg="mod">
          <ac:chgData name="Paul Easter" userId="6549cd31feb53bc1" providerId="LiveId" clId="{E19B617E-EE3F-4AAA-9381-36BBE1B8C7A2}" dt="2022-03-19T12:28:04.183" v="128702"/>
          <ac:spMkLst>
            <pc:docMk/>
            <pc:sldMk cId="556448646" sldId="955"/>
            <ac:spMk id="81" creationId="{AD5C2915-4039-4DAA-906A-53A021D6F792}"/>
          </ac:spMkLst>
        </pc:spChg>
        <pc:spChg chg="mod">
          <ac:chgData name="Paul Easter" userId="6549cd31feb53bc1" providerId="LiveId" clId="{E19B617E-EE3F-4AAA-9381-36BBE1B8C7A2}" dt="2022-03-19T12:28:04.183" v="128702"/>
          <ac:spMkLst>
            <pc:docMk/>
            <pc:sldMk cId="556448646" sldId="955"/>
            <ac:spMk id="82" creationId="{009FD2D9-233C-44D0-B6B2-10A65C912D56}"/>
          </ac:spMkLst>
        </pc:spChg>
        <pc:spChg chg="mod">
          <ac:chgData name="Paul Easter" userId="6549cd31feb53bc1" providerId="LiveId" clId="{E19B617E-EE3F-4AAA-9381-36BBE1B8C7A2}" dt="2022-03-19T12:28:04.183" v="128702"/>
          <ac:spMkLst>
            <pc:docMk/>
            <pc:sldMk cId="556448646" sldId="955"/>
            <ac:spMk id="83" creationId="{7BA237E8-5DF8-47C4-A152-9E29F9810CEC}"/>
          </ac:spMkLst>
        </pc:spChg>
        <pc:spChg chg="mod">
          <ac:chgData name="Paul Easter" userId="6549cd31feb53bc1" providerId="LiveId" clId="{E19B617E-EE3F-4AAA-9381-36BBE1B8C7A2}" dt="2022-03-19T12:28:04.183" v="128702"/>
          <ac:spMkLst>
            <pc:docMk/>
            <pc:sldMk cId="556448646" sldId="955"/>
            <ac:spMk id="84" creationId="{F790F511-E374-4C70-AB48-7DFFDAA55D13}"/>
          </ac:spMkLst>
        </pc:spChg>
        <pc:spChg chg="mod">
          <ac:chgData name="Paul Easter" userId="6549cd31feb53bc1" providerId="LiveId" clId="{E19B617E-EE3F-4AAA-9381-36BBE1B8C7A2}" dt="2022-03-19T12:28:04.183" v="128702"/>
          <ac:spMkLst>
            <pc:docMk/>
            <pc:sldMk cId="556448646" sldId="955"/>
            <ac:spMk id="85" creationId="{EA0CDC90-3037-4A24-8B32-41B341A8E647}"/>
          </ac:spMkLst>
        </pc:spChg>
        <pc:spChg chg="mod">
          <ac:chgData name="Paul Easter" userId="6549cd31feb53bc1" providerId="LiveId" clId="{E19B617E-EE3F-4AAA-9381-36BBE1B8C7A2}" dt="2022-03-19T12:28:04.183" v="128702"/>
          <ac:spMkLst>
            <pc:docMk/>
            <pc:sldMk cId="556448646" sldId="955"/>
            <ac:spMk id="86" creationId="{78690BE2-4067-4839-BFEE-4AA747E2593F}"/>
          </ac:spMkLst>
        </pc:spChg>
        <pc:spChg chg="mod">
          <ac:chgData name="Paul Easter" userId="6549cd31feb53bc1" providerId="LiveId" clId="{E19B617E-EE3F-4AAA-9381-36BBE1B8C7A2}" dt="2022-03-19T12:28:04.183" v="128702"/>
          <ac:spMkLst>
            <pc:docMk/>
            <pc:sldMk cId="556448646" sldId="955"/>
            <ac:spMk id="87" creationId="{BE81E7D9-DC55-44B2-B940-D1E8C56F7750}"/>
          </ac:spMkLst>
        </pc:spChg>
        <pc:spChg chg="mod">
          <ac:chgData name="Paul Easter" userId="6549cd31feb53bc1" providerId="LiveId" clId="{E19B617E-EE3F-4AAA-9381-36BBE1B8C7A2}" dt="2022-03-19T12:28:04.183" v="128702"/>
          <ac:spMkLst>
            <pc:docMk/>
            <pc:sldMk cId="556448646" sldId="955"/>
            <ac:spMk id="88" creationId="{95696F1D-774B-4FF8-A86F-31101F76B421}"/>
          </ac:spMkLst>
        </pc:spChg>
        <pc:spChg chg="mod">
          <ac:chgData name="Paul Easter" userId="6549cd31feb53bc1" providerId="LiveId" clId="{E19B617E-EE3F-4AAA-9381-36BBE1B8C7A2}" dt="2022-03-19T12:28:04.183" v="128702"/>
          <ac:spMkLst>
            <pc:docMk/>
            <pc:sldMk cId="556448646" sldId="955"/>
            <ac:spMk id="89" creationId="{A275C5DD-14F0-4B61-B984-70FF4A9D0842}"/>
          </ac:spMkLst>
        </pc:spChg>
        <pc:spChg chg="mod">
          <ac:chgData name="Paul Easter" userId="6549cd31feb53bc1" providerId="LiveId" clId="{E19B617E-EE3F-4AAA-9381-36BBE1B8C7A2}" dt="2022-03-19T12:28:04.183" v="128702"/>
          <ac:spMkLst>
            <pc:docMk/>
            <pc:sldMk cId="556448646" sldId="955"/>
            <ac:spMk id="90" creationId="{82F6497C-A38E-426F-B813-384DEFBCAC3C}"/>
          </ac:spMkLst>
        </pc:spChg>
        <pc:spChg chg="mod">
          <ac:chgData name="Paul Easter" userId="6549cd31feb53bc1" providerId="LiveId" clId="{E19B617E-EE3F-4AAA-9381-36BBE1B8C7A2}" dt="2022-03-19T12:28:04.183" v="128702"/>
          <ac:spMkLst>
            <pc:docMk/>
            <pc:sldMk cId="556448646" sldId="955"/>
            <ac:spMk id="91" creationId="{2BA9B959-A0A2-49E4-9320-AA32EF40880A}"/>
          </ac:spMkLst>
        </pc:spChg>
        <pc:spChg chg="mod">
          <ac:chgData name="Paul Easter" userId="6549cd31feb53bc1" providerId="LiveId" clId="{E19B617E-EE3F-4AAA-9381-36BBE1B8C7A2}" dt="2022-03-19T12:28:04.183" v="128702"/>
          <ac:spMkLst>
            <pc:docMk/>
            <pc:sldMk cId="556448646" sldId="955"/>
            <ac:spMk id="92" creationId="{868AFF03-6890-4E8A-A507-44B978D0493F}"/>
          </ac:spMkLst>
        </pc:spChg>
        <pc:spChg chg="mod">
          <ac:chgData name="Paul Easter" userId="6549cd31feb53bc1" providerId="LiveId" clId="{E19B617E-EE3F-4AAA-9381-36BBE1B8C7A2}" dt="2022-03-19T12:28:04.183" v="128702"/>
          <ac:spMkLst>
            <pc:docMk/>
            <pc:sldMk cId="556448646" sldId="955"/>
            <ac:spMk id="93" creationId="{ED716CA3-B0CC-4002-A767-EA2FB1A4FC83}"/>
          </ac:spMkLst>
        </pc:spChg>
        <pc:spChg chg="mod">
          <ac:chgData name="Paul Easter" userId="6549cd31feb53bc1" providerId="LiveId" clId="{E19B617E-EE3F-4AAA-9381-36BBE1B8C7A2}" dt="2022-03-19T12:28:04.183" v="128702"/>
          <ac:spMkLst>
            <pc:docMk/>
            <pc:sldMk cId="556448646" sldId="955"/>
            <ac:spMk id="94" creationId="{694F0BD2-EAE3-4DAB-9C23-C2CCAD546890}"/>
          </ac:spMkLst>
        </pc:spChg>
        <pc:spChg chg="mod">
          <ac:chgData name="Paul Easter" userId="6549cd31feb53bc1" providerId="LiveId" clId="{E19B617E-EE3F-4AAA-9381-36BBE1B8C7A2}" dt="2022-03-19T12:28:04.183" v="128702"/>
          <ac:spMkLst>
            <pc:docMk/>
            <pc:sldMk cId="556448646" sldId="955"/>
            <ac:spMk id="95" creationId="{007A3968-7873-4358-968D-F268F4EB1272}"/>
          </ac:spMkLst>
        </pc:spChg>
        <pc:spChg chg="mod">
          <ac:chgData name="Paul Easter" userId="6549cd31feb53bc1" providerId="LiveId" clId="{E19B617E-EE3F-4AAA-9381-36BBE1B8C7A2}" dt="2022-03-19T12:28:04.183" v="128702"/>
          <ac:spMkLst>
            <pc:docMk/>
            <pc:sldMk cId="556448646" sldId="955"/>
            <ac:spMk id="96" creationId="{C9867AFE-C124-4008-9B24-0D2489C12A9B}"/>
          </ac:spMkLst>
        </pc:spChg>
        <pc:spChg chg="mod">
          <ac:chgData name="Paul Easter" userId="6549cd31feb53bc1" providerId="LiveId" clId="{E19B617E-EE3F-4AAA-9381-36BBE1B8C7A2}" dt="2022-03-19T12:28:04.183" v="128702"/>
          <ac:spMkLst>
            <pc:docMk/>
            <pc:sldMk cId="556448646" sldId="955"/>
            <ac:spMk id="97" creationId="{EEB853FD-FA3C-4F29-810E-0A8FB6AC8EF7}"/>
          </ac:spMkLst>
        </pc:spChg>
        <pc:spChg chg="mod">
          <ac:chgData name="Paul Easter" userId="6549cd31feb53bc1" providerId="LiveId" clId="{E19B617E-EE3F-4AAA-9381-36BBE1B8C7A2}" dt="2022-03-19T12:28:04.183" v="128702"/>
          <ac:spMkLst>
            <pc:docMk/>
            <pc:sldMk cId="556448646" sldId="955"/>
            <ac:spMk id="98" creationId="{4C6BD537-6B7C-419F-B450-09561682004A}"/>
          </ac:spMkLst>
        </pc:spChg>
        <pc:spChg chg="mod">
          <ac:chgData name="Paul Easter" userId="6549cd31feb53bc1" providerId="LiveId" clId="{E19B617E-EE3F-4AAA-9381-36BBE1B8C7A2}" dt="2022-03-19T12:28:04.183" v="128702"/>
          <ac:spMkLst>
            <pc:docMk/>
            <pc:sldMk cId="556448646" sldId="955"/>
            <ac:spMk id="99" creationId="{AAF93A2C-08E6-43D4-B214-A3F19D7C78BF}"/>
          </ac:spMkLst>
        </pc:spChg>
        <pc:spChg chg="mod">
          <ac:chgData name="Paul Easter" userId="6549cd31feb53bc1" providerId="LiveId" clId="{E19B617E-EE3F-4AAA-9381-36BBE1B8C7A2}" dt="2022-03-19T12:28:04.183" v="128702"/>
          <ac:spMkLst>
            <pc:docMk/>
            <pc:sldMk cId="556448646" sldId="955"/>
            <ac:spMk id="100" creationId="{32E7FC72-AA89-4511-A065-2E5EAF5E7DA9}"/>
          </ac:spMkLst>
        </pc:spChg>
        <pc:spChg chg="mod">
          <ac:chgData name="Paul Easter" userId="6549cd31feb53bc1" providerId="LiveId" clId="{E19B617E-EE3F-4AAA-9381-36BBE1B8C7A2}" dt="2022-03-19T12:28:04.183" v="128702"/>
          <ac:spMkLst>
            <pc:docMk/>
            <pc:sldMk cId="556448646" sldId="955"/>
            <ac:spMk id="101" creationId="{83DFFB60-9BD1-4079-909F-24A5E25FC2DB}"/>
          </ac:spMkLst>
        </pc:spChg>
        <pc:spChg chg="mod">
          <ac:chgData name="Paul Easter" userId="6549cd31feb53bc1" providerId="LiveId" clId="{E19B617E-EE3F-4AAA-9381-36BBE1B8C7A2}" dt="2022-03-19T12:28:04.183" v="128702"/>
          <ac:spMkLst>
            <pc:docMk/>
            <pc:sldMk cId="556448646" sldId="955"/>
            <ac:spMk id="102" creationId="{AAF33FD0-8EB4-423F-B3B8-4DDE19B5B3F1}"/>
          </ac:spMkLst>
        </pc:spChg>
        <pc:spChg chg="mod">
          <ac:chgData name="Paul Easter" userId="6549cd31feb53bc1" providerId="LiveId" clId="{E19B617E-EE3F-4AAA-9381-36BBE1B8C7A2}" dt="2022-03-19T12:28:04.183" v="128702"/>
          <ac:spMkLst>
            <pc:docMk/>
            <pc:sldMk cId="556448646" sldId="955"/>
            <ac:spMk id="103" creationId="{C654B406-3E64-4404-A26E-C22A7ACE9714}"/>
          </ac:spMkLst>
        </pc:spChg>
        <pc:spChg chg="mod">
          <ac:chgData name="Paul Easter" userId="6549cd31feb53bc1" providerId="LiveId" clId="{E19B617E-EE3F-4AAA-9381-36BBE1B8C7A2}" dt="2022-03-19T12:28:04.183" v="128702"/>
          <ac:spMkLst>
            <pc:docMk/>
            <pc:sldMk cId="556448646" sldId="955"/>
            <ac:spMk id="104" creationId="{98F8D045-AD40-4D08-8999-8EE9E9BC8577}"/>
          </ac:spMkLst>
        </pc:spChg>
        <pc:spChg chg="mod">
          <ac:chgData name="Paul Easter" userId="6549cd31feb53bc1" providerId="LiveId" clId="{E19B617E-EE3F-4AAA-9381-36BBE1B8C7A2}" dt="2022-03-19T12:28:04.183" v="128702"/>
          <ac:spMkLst>
            <pc:docMk/>
            <pc:sldMk cId="556448646" sldId="955"/>
            <ac:spMk id="105" creationId="{70D3CCCF-92A4-4026-B3A0-111C5609DD76}"/>
          </ac:spMkLst>
        </pc:spChg>
        <pc:spChg chg="mod">
          <ac:chgData name="Paul Easter" userId="6549cd31feb53bc1" providerId="LiveId" clId="{E19B617E-EE3F-4AAA-9381-36BBE1B8C7A2}" dt="2022-03-19T12:28:04.183" v="128702"/>
          <ac:spMkLst>
            <pc:docMk/>
            <pc:sldMk cId="556448646" sldId="955"/>
            <ac:spMk id="106" creationId="{1B0F58A2-0235-495D-AAF0-9229AF81772E}"/>
          </ac:spMkLst>
        </pc:spChg>
        <pc:spChg chg="mod">
          <ac:chgData name="Paul Easter" userId="6549cd31feb53bc1" providerId="LiveId" clId="{E19B617E-EE3F-4AAA-9381-36BBE1B8C7A2}" dt="2022-03-19T12:28:04.183" v="128702"/>
          <ac:spMkLst>
            <pc:docMk/>
            <pc:sldMk cId="556448646" sldId="955"/>
            <ac:spMk id="107" creationId="{1D94B667-EBB8-4B14-A283-CC230BDC2811}"/>
          </ac:spMkLst>
        </pc:spChg>
        <pc:spChg chg="mod">
          <ac:chgData name="Paul Easter" userId="6549cd31feb53bc1" providerId="LiveId" clId="{E19B617E-EE3F-4AAA-9381-36BBE1B8C7A2}" dt="2022-03-19T12:28:04.183" v="128702"/>
          <ac:spMkLst>
            <pc:docMk/>
            <pc:sldMk cId="556448646" sldId="955"/>
            <ac:spMk id="108" creationId="{A73655C9-3F11-4B8C-889C-A9B3F4191EAB}"/>
          </ac:spMkLst>
        </pc:spChg>
        <pc:spChg chg="mod">
          <ac:chgData name="Paul Easter" userId="6549cd31feb53bc1" providerId="LiveId" clId="{E19B617E-EE3F-4AAA-9381-36BBE1B8C7A2}" dt="2022-03-19T12:28:04.183" v="128702"/>
          <ac:spMkLst>
            <pc:docMk/>
            <pc:sldMk cId="556448646" sldId="955"/>
            <ac:spMk id="109" creationId="{3C9F467D-03BE-4A5B-93CA-750772B265AE}"/>
          </ac:spMkLst>
        </pc:spChg>
        <pc:spChg chg="mod">
          <ac:chgData name="Paul Easter" userId="6549cd31feb53bc1" providerId="LiveId" clId="{E19B617E-EE3F-4AAA-9381-36BBE1B8C7A2}" dt="2022-03-19T12:28:04.183" v="128702"/>
          <ac:spMkLst>
            <pc:docMk/>
            <pc:sldMk cId="556448646" sldId="955"/>
            <ac:spMk id="110" creationId="{FE66207F-9795-49BB-B27E-7FC4B18C6B62}"/>
          </ac:spMkLst>
        </pc:spChg>
        <pc:spChg chg="mod">
          <ac:chgData name="Paul Easter" userId="6549cd31feb53bc1" providerId="LiveId" clId="{E19B617E-EE3F-4AAA-9381-36BBE1B8C7A2}" dt="2022-03-19T12:28:04.183" v="128702"/>
          <ac:spMkLst>
            <pc:docMk/>
            <pc:sldMk cId="556448646" sldId="955"/>
            <ac:spMk id="111" creationId="{86C7A2B0-E73A-4685-8EA0-3633D2A8256A}"/>
          </ac:spMkLst>
        </pc:spChg>
        <pc:spChg chg="mod">
          <ac:chgData name="Paul Easter" userId="6549cd31feb53bc1" providerId="LiveId" clId="{E19B617E-EE3F-4AAA-9381-36BBE1B8C7A2}" dt="2022-03-19T12:28:04.183" v="128702"/>
          <ac:spMkLst>
            <pc:docMk/>
            <pc:sldMk cId="556448646" sldId="955"/>
            <ac:spMk id="112" creationId="{EB37E570-7BEB-4379-B11C-7D745186612D}"/>
          </ac:spMkLst>
        </pc:spChg>
        <pc:spChg chg="mod">
          <ac:chgData name="Paul Easter" userId="6549cd31feb53bc1" providerId="LiveId" clId="{E19B617E-EE3F-4AAA-9381-36BBE1B8C7A2}" dt="2022-03-19T12:28:04.183" v="128702"/>
          <ac:spMkLst>
            <pc:docMk/>
            <pc:sldMk cId="556448646" sldId="955"/>
            <ac:spMk id="113" creationId="{6E76EB2E-972B-4ACE-98D9-9605A623175C}"/>
          </ac:spMkLst>
        </pc:spChg>
        <pc:spChg chg="mod">
          <ac:chgData name="Paul Easter" userId="6549cd31feb53bc1" providerId="LiveId" clId="{E19B617E-EE3F-4AAA-9381-36BBE1B8C7A2}" dt="2022-03-19T12:28:04.183" v="128702"/>
          <ac:spMkLst>
            <pc:docMk/>
            <pc:sldMk cId="556448646" sldId="955"/>
            <ac:spMk id="114" creationId="{440BF4BA-3174-44F9-8D0F-AFF531396D73}"/>
          </ac:spMkLst>
        </pc:spChg>
        <pc:spChg chg="mod">
          <ac:chgData name="Paul Easter" userId="6549cd31feb53bc1" providerId="LiveId" clId="{E19B617E-EE3F-4AAA-9381-36BBE1B8C7A2}" dt="2022-03-19T12:28:04.183" v="128702"/>
          <ac:spMkLst>
            <pc:docMk/>
            <pc:sldMk cId="556448646" sldId="955"/>
            <ac:spMk id="115" creationId="{DBE0B325-7BF7-40FB-B8D0-61D11FF990F7}"/>
          </ac:spMkLst>
        </pc:spChg>
        <pc:spChg chg="mod">
          <ac:chgData name="Paul Easter" userId="6549cd31feb53bc1" providerId="LiveId" clId="{E19B617E-EE3F-4AAA-9381-36BBE1B8C7A2}" dt="2022-03-19T12:28:04.183" v="128702"/>
          <ac:spMkLst>
            <pc:docMk/>
            <pc:sldMk cId="556448646" sldId="955"/>
            <ac:spMk id="122" creationId="{50A1FB9F-4F37-447E-A132-0D7AB115AF1A}"/>
          </ac:spMkLst>
        </pc:spChg>
        <pc:spChg chg="mod">
          <ac:chgData name="Paul Easter" userId="6549cd31feb53bc1" providerId="LiveId" clId="{E19B617E-EE3F-4AAA-9381-36BBE1B8C7A2}" dt="2022-03-19T12:28:04.183" v="128702"/>
          <ac:spMkLst>
            <pc:docMk/>
            <pc:sldMk cId="556448646" sldId="955"/>
            <ac:spMk id="123" creationId="{16B8C155-D1BC-40F8-B24B-1D6260E6A6E7}"/>
          </ac:spMkLst>
        </pc:spChg>
        <pc:spChg chg="mod">
          <ac:chgData name="Paul Easter" userId="6549cd31feb53bc1" providerId="LiveId" clId="{E19B617E-EE3F-4AAA-9381-36BBE1B8C7A2}" dt="2022-03-19T12:28:04.183" v="128702"/>
          <ac:spMkLst>
            <pc:docMk/>
            <pc:sldMk cId="556448646" sldId="955"/>
            <ac:spMk id="124" creationId="{06D7B83E-C8D2-42EF-9446-C1DDE95931E5}"/>
          </ac:spMkLst>
        </pc:spChg>
        <pc:spChg chg="mod">
          <ac:chgData name="Paul Easter" userId="6549cd31feb53bc1" providerId="LiveId" clId="{E19B617E-EE3F-4AAA-9381-36BBE1B8C7A2}" dt="2022-03-19T12:28:04.183" v="128702"/>
          <ac:spMkLst>
            <pc:docMk/>
            <pc:sldMk cId="556448646" sldId="955"/>
            <ac:spMk id="125" creationId="{8A48BA01-5368-4FC2-B837-17AC914D0797}"/>
          </ac:spMkLst>
        </pc:spChg>
        <pc:spChg chg="mod">
          <ac:chgData name="Paul Easter" userId="6549cd31feb53bc1" providerId="LiveId" clId="{E19B617E-EE3F-4AAA-9381-36BBE1B8C7A2}" dt="2022-03-19T12:28:04.183" v="128702"/>
          <ac:spMkLst>
            <pc:docMk/>
            <pc:sldMk cId="556448646" sldId="955"/>
            <ac:spMk id="126" creationId="{2BB42BC0-77AE-4A60-9D9C-2C32667E05D5}"/>
          </ac:spMkLst>
        </pc:spChg>
        <pc:spChg chg="mod">
          <ac:chgData name="Paul Easter" userId="6549cd31feb53bc1" providerId="LiveId" clId="{E19B617E-EE3F-4AAA-9381-36BBE1B8C7A2}" dt="2022-03-19T12:28:04.183" v="128702"/>
          <ac:spMkLst>
            <pc:docMk/>
            <pc:sldMk cId="556448646" sldId="955"/>
            <ac:spMk id="127" creationId="{70396995-B735-43FE-B4DA-4D43CEE63B38}"/>
          </ac:spMkLst>
        </pc:spChg>
        <pc:spChg chg="mod">
          <ac:chgData name="Paul Easter" userId="6549cd31feb53bc1" providerId="LiveId" clId="{E19B617E-EE3F-4AAA-9381-36BBE1B8C7A2}" dt="2022-03-22T03:45:14.474" v="131646" actId="20577"/>
          <ac:spMkLst>
            <pc:docMk/>
            <pc:sldMk cId="556448646" sldId="955"/>
            <ac:spMk id="128" creationId="{33AC2029-A215-43DA-BC11-AC1C603604A1}"/>
          </ac:spMkLst>
        </pc:spChg>
        <pc:spChg chg="mod">
          <ac:chgData name="Paul Easter" userId="6549cd31feb53bc1" providerId="LiveId" clId="{E19B617E-EE3F-4AAA-9381-36BBE1B8C7A2}" dt="2022-03-19T12:28:04.183" v="128702"/>
          <ac:spMkLst>
            <pc:docMk/>
            <pc:sldMk cId="556448646" sldId="955"/>
            <ac:spMk id="129" creationId="{1099AC4C-7895-4973-9399-95B0AA8B25D6}"/>
          </ac:spMkLst>
        </pc:spChg>
        <pc:spChg chg="mod">
          <ac:chgData name="Paul Easter" userId="6549cd31feb53bc1" providerId="LiveId" clId="{E19B617E-EE3F-4AAA-9381-36BBE1B8C7A2}" dt="2022-03-19T12:28:04.183" v="128702"/>
          <ac:spMkLst>
            <pc:docMk/>
            <pc:sldMk cId="556448646" sldId="955"/>
            <ac:spMk id="130" creationId="{6A5C2EA2-59A3-4F87-8706-0B075A5E3361}"/>
          </ac:spMkLst>
        </pc:spChg>
        <pc:spChg chg="mod">
          <ac:chgData name="Paul Easter" userId="6549cd31feb53bc1" providerId="LiveId" clId="{E19B617E-EE3F-4AAA-9381-36BBE1B8C7A2}" dt="2022-03-19T12:28:04.183" v="128702"/>
          <ac:spMkLst>
            <pc:docMk/>
            <pc:sldMk cId="556448646" sldId="955"/>
            <ac:spMk id="131" creationId="{4D910B25-5573-4BA1-B0E8-22CCFC3FD599}"/>
          </ac:spMkLst>
        </pc:spChg>
        <pc:spChg chg="mod">
          <ac:chgData name="Paul Easter" userId="6549cd31feb53bc1" providerId="LiveId" clId="{E19B617E-EE3F-4AAA-9381-36BBE1B8C7A2}" dt="2022-03-19T12:28:04.183" v="128702"/>
          <ac:spMkLst>
            <pc:docMk/>
            <pc:sldMk cId="556448646" sldId="955"/>
            <ac:spMk id="132" creationId="{E7FB6483-1928-4B4A-AEB7-D624EAE66F9C}"/>
          </ac:spMkLst>
        </pc:spChg>
        <pc:spChg chg="mod">
          <ac:chgData name="Paul Easter" userId="6549cd31feb53bc1" providerId="LiveId" clId="{E19B617E-EE3F-4AAA-9381-36BBE1B8C7A2}" dt="2022-03-19T12:28:04.183" v="128702"/>
          <ac:spMkLst>
            <pc:docMk/>
            <pc:sldMk cId="556448646" sldId="955"/>
            <ac:spMk id="133" creationId="{BF1F57F8-1E00-41DF-801A-6C0586166A5D}"/>
          </ac:spMkLst>
        </pc:spChg>
        <pc:spChg chg="mod">
          <ac:chgData name="Paul Easter" userId="6549cd31feb53bc1" providerId="LiveId" clId="{E19B617E-EE3F-4AAA-9381-36BBE1B8C7A2}" dt="2022-03-19T12:28:04.183" v="128702"/>
          <ac:spMkLst>
            <pc:docMk/>
            <pc:sldMk cId="556448646" sldId="955"/>
            <ac:spMk id="134" creationId="{1AFE7D84-A85C-4DAB-95FB-AB3297A31331}"/>
          </ac:spMkLst>
        </pc:spChg>
        <pc:spChg chg="mod">
          <ac:chgData name="Paul Easter" userId="6549cd31feb53bc1" providerId="LiveId" clId="{E19B617E-EE3F-4AAA-9381-36BBE1B8C7A2}" dt="2022-03-19T12:28:04.183" v="128702"/>
          <ac:spMkLst>
            <pc:docMk/>
            <pc:sldMk cId="556448646" sldId="955"/>
            <ac:spMk id="135" creationId="{DD3A9FC1-EF0F-4611-9174-5889AC1D8E0B}"/>
          </ac:spMkLst>
        </pc:spChg>
        <pc:spChg chg="add del mod">
          <ac:chgData name="Paul Easter" userId="6549cd31feb53bc1" providerId="LiveId" clId="{E19B617E-EE3F-4AAA-9381-36BBE1B8C7A2}" dt="2022-03-19T12:29:43.858" v="128724" actId="478"/>
          <ac:spMkLst>
            <pc:docMk/>
            <pc:sldMk cId="556448646" sldId="955"/>
            <ac:spMk id="136" creationId="{209F9118-403D-45A6-B7B1-F179ADB5C3AB}"/>
          </ac:spMkLst>
        </pc:spChg>
        <pc:spChg chg="add mod">
          <ac:chgData name="Paul Easter" userId="6549cd31feb53bc1" providerId="LiveId" clId="{E19B617E-EE3F-4AAA-9381-36BBE1B8C7A2}" dt="2022-03-19T12:31:27.824" v="128833" actId="1036"/>
          <ac:spMkLst>
            <pc:docMk/>
            <pc:sldMk cId="556448646" sldId="955"/>
            <ac:spMk id="137" creationId="{0528C07A-8914-4093-B622-6DAE58205EE2}"/>
          </ac:spMkLst>
        </pc:spChg>
        <pc:grpChg chg="mod">
          <ac:chgData name="Paul Easter" userId="6549cd31feb53bc1" providerId="LiveId" clId="{E19B617E-EE3F-4AAA-9381-36BBE1B8C7A2}" dt="2022-03-22T03:50:50.196" v="131674" actId="1035"/>
          <ac:grpSpMkLst>
            <pc:docMk/>
            <pc:sldMk cId="556448646" sldId="955"/>
            <ac:grpSpMk id="2" creationId="{008FFB39-71A1-4D9D-9BAA-B62139DD539C}"/>
          </ac:grpSpMkLst>
        </pc:grpChg>
        <pc:grpChg chg="add mod">
          <ac:chgData name="Paul Easter" userId="6549cd31feb53bc1" providerId="LiveId" clId="{E19B617E-EE3F-4AAA-9381-36BBE1B8C7A2}" dt="2022-03-19T12:31:27.824" v="128833" actId="1036"/>
          <ac:grpSpMkLst>
            <pc:docMk/>
            <pc:sldMk cId="556448646" sldId="955"/>
            <ac:grpSpMk id="50" creationId="{3B8CE876-524C-43F2-BE81-08E720BFBA7C}"/>
          </ac:grpSpMkLst>
        </pc:grpChg>
        <pc:grpChg chg="mod">
          <ac:chgData name="Paul Easter" userId="6549cd31feb53bc1" providerId="LiveId" clId="{E19B617E-EE3F-4AAA-9381-36BBE1B8C7A2}" dt="2022-03-19T12:28:04.183" v="128702"/>
          <ac:grpSpMkLst>
            <pc:docMk/>
            <pc:sldMk cId="556448646" sldId="955"/>
            <ac:grpSpMk id="51" creationId="{C2CAA89D-74AF-4A4D-A7DD-367C34F8FED1}"/>
          </ac:grpSpMkLst>
        </pc:grpChg>
        <pc:cxnChg chg="add mod">
          <ac:chgData name="Paul Easter" userId="6549cd31feb53bc1" providerId="LiveId" clId="{E19B617E-EE3F-4AAA-9381-36BBE1B8C7A2}" dt="2022-03-22T03:58:33.311" v="131713"/>
          <ac:cxnSpMkLst>
            <pc:docMk/>
            <pc:sldMk cId="556448646" sldId="955"/>
            <ac:cxnSpMk id="136" creationId="{2F9E4170-9B2C-4EDA-99AC-5EB3396D43A4}"/>
          </ac:cxnSpMkLst>
        </pc:cxnChg>
        <pc:cxnChg chg="add mod">
          <ac:chgData name="Paul Easter" userId="6549cd31feb53bc1" providerId="LiveId" clId="{E19B617E-EE3F-4AAA-9381-36BBE1B8C7A2}" dt="2022-03-22T03:58:33.311" v="131713"/>
          <ac:cxnSpMkLst>
            <pc:docMk/>
            <pc:sldMk cId="556448646" sldId="955"/>
            <ac:cxnSpMk id="138" creationId="{C89F8237-94E6-49B5-988A-5213D5D87F91}"/>
          </ac:cxnSpMkLst>
        </pc:cxnChg>
      </pc:sldChg>
      <pc:sldChg chg="addSp delSp modSp add mod">
        <pc:chgData name="Paul Easter" userId="6549cd31feb53bc1" providerId="LiveId" clId="{E19B617E-EE3F-4AAA-9381-36BBE1B8C7A2}" dt="2022-03-29T10:28:20.606" v="135000" actId="20577"/>
        <pc:sldMkLst>
          <pc:docMk/>
          <pc:sldMk cId="4140058777" sldId="956"/>
        </pc:sldMkLst>
        <pc:spChg chg="mod">
          <ac:chgData name="Paul Easter" userId="6549cd31feb53bc1" providerId="LiveId" clId="{E19B617E-EE3F-4AAA-9381-36BBE1B8C7A2}" dt="2022-03-29T10:28:20.606" v="135000" actId="20577"/>
          <ac:spMkLst>
            <pc:docMk/>
            <pc:sldMk cId="4140058777" sldId="956"/>
            <ac:spMk id="7" creationId="{FCC82E8F-9C62-495F-A272-534CB9DB59B0}"/>
          </ac:spMkLst>
        </pc:spChg>
        <pc:spChg chg="add mod">
          <ac:chgData name="Paul Easter" userId="6549cd31feb53bc1" providerId="LiveId" clId="{E19B617E-EE3F-4AAA-9381-36BBE1B8C7A2}" dt="2022-03-22T03:45:43.189" v="131658" actId="1076"/>
          <ac:spMkLst>
            <pc:docMk/>
            <pc:sldMk cId="4140058777" sldId="956"/>
            <ac:spMk id="49" creationId="{F87338F4-56FB-4F78-93E9-96516F44D43B}"/>
          </ac:spMkLst>
        </pc:spChg>
        <pc:spChg chg="add mod">
          <ac:chgData name="Paul Easter" userId="6549cd31feb53bc1" providerId="LiveId" clId="{E19B617E-EE3F-4AAA-9381-36BBE1B8C7A2}" dt="2022-03-22T03:59:56.455" v="131749" actId="1076"/>
          <ac:spMkLst>
            <pc:docMk/>
            <pc:sldMk cId="4140058777" sldId="956"/>
            <ac:spMk id="55" creationId="{C87FC466-4006-4F65-91F2-5A1D63AD1C74}"/>
          </ac:spMkLst>
        </pc:spChg>
        <pc:cxnChg chg="add mod">
          <ac:chgData name="Paul Easter" userId="6549cd31feb53bc1" providerId="LiveId" clId="{E19B617E-EE3F-4AAA-9381-36BBE1B8C7A2}" dt="2022-03-22T04:00:42.622" v="131757" actId="554"/>
          <ac:cxnSpMkLst>
            <pc:docMk/>
            <pc:sldMk cId="4140058777" sldId="956"/>
            <ac:cxnSpMk id="50" creationId="{CF4DF326-C6C2-485D-B038-24948C13DE88}"/>
          </ac:cxnSpMkLst>
        </pc:cxnChg>
        <pc:cxnChg chg="add del mod">
          <ac:chgData name="Paul Easter" userId="6549cd31feb53bc1" providerId="LiveId" clId="{E19B617E-EE3F-4AAA-9381-36BBE1B8C7A2}" dt="2022-03-22T04:00:23.798" v="131750" actId="478"/>
          <ac:cxnSpMkLst>
            <pc:docMk/>
            <pc:sldMk cId="4140058777" sldId="956"/>
            <ac:cxnSpMk id="51" creationId="{CDE2D8DD-5EF3-46E0-954E-155CBAEDF7D7}"/>
          </ac:cxnSpMkLst>
        </pc:cxnChg>
        <pc:cxnChg chg="add mod">
          <ac:chgData name="Paul Easter" userId="6549cd31feb53bc1" providerId="LiveId" clId="{E19B617E-EE3F-4AAA-9381-36BBE1B8C7A2}" dt="2022-03-22T04:00:42.622" v="131757" actId="554"/>
          <ac:cxnSpMkLst>
            <pc:docMk/>
            <pc:sldMk cId="4140058777" sldId="956"/>
            <ac:cxnSpMk id="56" creationId="{F8FB10E3-3AFB-489D-9440-380EE6C1BEC4}"/>
          </ac:cxnSpMkLst>
        </pc:cxnChg>
      </pc:sldChg>
      <pc:sldChg chg="addSp delSp modSp add mod">
        <pc:chgData name="Paul Easter" userId="6549cd31feb53bc1" providerId="LiveId" clId="{E19B617E-EE3F-4AAA-9381-36BBE1B8C7A2}" dt="2022-03-19T12:43:25.566" v="129170" actId="20577"/>
        <pc:sldMkLst>
          <pc:docMk/>
          <pc:sldMk cId="326545961" sldId="957"/>
        </pc:sldMkLst>
        <pc:spChg chg="mod">
          <ac:chgData name="Paul Easter" userId="6549cd31feb53bc1" providerId="LiveId" clId="{E19B617E-EE3F-4AAA-9381-36BBE1B8C7A2}" dt="2022-03-19T12:43:25.566" v="129170" actId="20577"/>
          <ac:spMkLst>
            <pc:docMk/>
            <pc:sldMk cId="326545961" sldId="957"/>
            <ac:spMk id="7" creationId="{FCC82E8F-9C62-495F-A272-534CB9DB59B0}"/>
          </ac:spMkLst>
        </pc:spChg>
        <pc:picChg chg="add del mod">
          <ac:chgData name="Paul Easter" userId="6549cd31feb53bc1" providerId="LiveId" clId="{E19B617E-EE3F-4AAA-9381-36BBE1B8C7A2}" dt="2022-03-19T12:43:15.400" v="129167" actId="478"/>
          <ac:picMkLst>
            <pc:docMk/>
            <pc:sldMk cId="326545961" sldId="957"/>
            <ac:picMk id="15" creationId="{6D579475-23CE-4E3F-81DD-E7011A7EB9C1}"/>
          </ac:picMkLst>
        </pc:picChg>
        <pc:picChg chg="add mod">
          <ac:chgData name="Paul Easter" userId="6549cd31feb53bc1" providerId="LiveId" clId="{E19B617E-EE3F-4AAA-9381-36BBE1B8C7A2}" dt="2022-03-19T12:43:18.163" v="129168"/>
          <ac:picMkLst>
            <pc:docMk/>
            <pc:sldMk cId="326545961" sldId="957"/>
            <ac:picMk id="17" creationId="{D4871904-B880-4A47-85B7-E0D08606BE38}"/>
          </ac:picMkLst>
        </pc:picChg>
      </pc:sldChg>
      <pc:sldChg chg="modSp add">
        <pc:chgData name="Paul Easter" userId="6549cd31feb53bc1" providerId="LiveId" clId="{E19B617E-EE3F-4AAA-9381-36BBE1B8C7A2}" dt="2022-03-21T23:17:04.673" v="129371" actId="1076"/>
        <pc:sldMkLst>
          <pc:docMk/>
          <pc:sldMk cId="2804167629" sldId="958"/>
        </pc:sldMkLst>
        <pc:spChg chg="mod">
          <ac:chgData name="Paul Easter" userId="6549cd31feb53bc1" providerId="LiveId" clId="{E19B617E-EE3F-4AAA-9381-36BBE1B8C7A2}" dt="2022-03-21T23:15:47.779" v="129364" actId="6549"/>
          <ac:spMkLst>
            <pc:docMk/>
            <pc:sldMk cId="2804167629" sldId="958"/>
            <ac:spMk id="8" creationId="{E2F794A7-8C4C-4A3F-A33D-B76FD77934A3}"/>
          </ac:spMkLst>
        </pc:spChg>
        <pc:picChg chg="mod">
          <ac:chgData name="Paul Easter" userId="6549cd31feb53bc1" providerId="LiveId" clId="{E19B617E-EE3F-4AAA-9381-36BBE1B8C7A2}" dt="2022-03-21T23:17:04.673" v="129371" actId="1076"/>
          <ac:picMkLst>
            <pc:docMk/>
            <pc:sldMk cId="2804167629" sldId="958"/>
            <ac:picMk id="7" creationId="{91877835-24B1-46D6-A111-5883CF0329F1}"/>
          </ac:picMkLst>
        </pc:picChg>
      </pc:sldChg>
      <pc:sldChg chg="delSp modSp add del mod ord">
        <pc:chgData name="Paul Easter" userId="6549cd31feb53bc1" providerId="LiveId" clId="{E19B617E-EE3F-4AAA-9381-36BBE1B8C7A2}" dt="2022-03-22T02:04:34.777" v="130670" actId="2696"/>
        <pc:sldMkLst>
          <pc:docMk/>
          <pc:sldMk cId="325454595" sldId="959"/>
        </pc:sldMkLst>
        <pc:spChg chg="del">
          <ac:chgData name="Paul Easter" userId="6549cd31feb53bc1" providerId="LiveId" clId="{E19B617E-EE3F-4AAA-9381-36BBE1B8C7A2}" dt="2022-03-21T23:33:42.671" v="129397" actId="478"/>
          <ac:spMkLst>
            <pc:docMk/>
            <pc:sldMk cId="325454595" sldId="959"/>
            <ac:spMk id="6" creationId="{FA6725D9-FC13-402E-85EA-2F7437AB0C45}"/>
          </ac:spMkLst>
        </pc:spChg>
        <pc:spChg chg="mod">
          <ac:chgData name="Paul Easter" userId="6549cd31feb53bc1" providerId="LiveId" clId="{E19B617E-EE3F-4AAA-9381-36BBE1B8C7A2}" dt="2022-03-22T02:03:37.255" v="130669" actId="20577"/>
          <ac:spMkLst>
            <pc:docMk/>
            <pc:sldMk cId="325454595" sldId="959"/>
            <ac:spMk id="7" creationId="{FCC82E8F-9C62-495F-A272-534CB9DB59B0}"/>
          </ac:spMkLst>
        </pc:spChg>
        <pc:graphicFrameChg chg="mod modGraphic">
          <ac:chgData name="Paul Easter" userId="6549cd31feb53bc1" providerId="LiveId" clId="{E19B617E-EE3F-4AAA-9381-36BBE1B8C7A2}" dt="2022-03-21T23:43:26.334" v="129701" actId="20577"/>
          <ac:graphicFrameMkLst>
            <pc:docMk/>
            <pc:sldMk cId="325454595" sldId="959"/>
            <ac:graphicFrameMk id="9" creationId="{DEDB93E7-558B-466C-B442-1A1FB4D42563}"/>
          </ac:graphicFrameMkLst>
        </pc:graphicFrameChg>
        <pc:graphicFrameChg chg="del">
          <ac:chgData name="Paul Easter" userId="6549cd31feb53bc1" providerId="LiveId" clId="{E19B617E-EE3F-4AAA-9381-36BBE1B8C7A2}" dt="2022-03-21T23:33:41.238" v="129396" actId="478"/>
          <ac:graphicFrameMkLst>
            <pc:docMk/>
            <pc:sldMk cId="325454595" sldId="959"/>
            <ac:graphicFrameMk id="15" creationId="{D384B966-F8E8-4C92-904A-289384662F7D}"/>
          </ac:graphicFrameMkLst>
        </pc:graphicFrameChg>
      </pc:sldChg>
      <pc:sldChg chg="modSp add mod">
        <pc:chgData name="Paul Easter" userId="6549cd31feb53bc1" providerId="LiveId" clId="{E19B617E-EE3F-4AAA-9381-36BBE1B8C7A2}" dt="2022-03-22T00:03:53.469" v="130521" actId="20577"/>
        <pc:sldMkLst>
          <pc:docMk/>
          <pc:sldMk cId="2846070969" sldId="960"/>
        </pc:sldMkLst>
        <pc:spChg chg="mod">
          <ac:chgData name="Paul Easter" userId="6549cd31feb53bc1" providerId="LiveId" clId="{E19B617E-EE3F-4AAA-9381-36BBE1B8C7A2}" dt="2022-03-22T00:01:35.465" v="130438" actId="313"/>
          <ac:spMkLst>
            <pc:docMk/>
            <pc:sldMk cId="2846070969" sldId="960"/>
            <ac:spMk id="7" creationId="{FCC82E8F-9C62-495F-A272-534CB9DB59B0}"/>
          </ac:spMkLst>
        </pc:spChg>
        <pc:graphicFrameChg chg="mod modGraphic">
          <ac:chgData name="Paul Easter" userId="6549cd31feb53bc1" providerId="LiveId" clId="{E19B617E-EE3F-4AAA-9381-36BBE1B8C7A2}" dt="2022-03-22T00:03:53.469" v="130521" actId="20577"/>
          <ac:graphicFrameMkLst>
            <pc:docMk/>
            <pc:sldMk cId="2846070969" sldId="960"/>
            <ac:graphicFrameMk id="15" creationId="{D384B966-F8E8-4C92-904A-289384662F7D}"/>
          </ac:graphicFrameMkLst>
        </pc:graphicFrameChg>
      </pc:sldChg>
      <pc:sldChg chg="addSp delSp modSp add mod">
        <pc:chgData name="Paul Easter" userId="6549cd31feb53bc1" providerId="LiveId" clId="{E19B617E-EE3F-4AAA-9381-36BBE1B8C7A2}" dt="2022-03-22T03:23:57.069" v="131246" actId="207"/>
        <pc:sldMkLst>
          <pc:docMk/>
          <pc:sldMk cId="1718170150" sldId="961"/>
        </pc:sldMkLst>
        <pc:spChg chg="del">
          <ac:chgData name="Paul Easter" userId="6549cd31feb53bc1" providerId="LiveId" clId="{E19B617E-EE3F-4AAA-9381-36BBE1B8C7A2}" dt="2022-03-22T02:47:53.093" v="131179" actId="478"/>
          <ac:spMkLst>
            <pc:docMk/>
            <pc:sldMk cId="1718170150" sldId="961"/>
            <ac:spMk id="6" creationId="{04CD01FB-FA94-4234-BD51-B6C68AEC259E}"/>
          </ac:spMkLst>
        </pc:spChg>
        <pc:spChg chg="mod">
          <ac:chgData name="Paul Easter" userId="6549cd31feb53bc1" providerId="LiveId" clId="{E19B617E-EE3F-4AAA-9381-36BBE1B8C7A2}" dt="2022-03-22T03:23:48.849" v="131245" actId="20577"/>
          <ac:spMkLst>
            <pc:docMk/>
            <pc:sldMk cId="1718170150" sldId="961"/>
            <ac:spMk id="7" creationId="{FCC82E8F-9C62-495F-A272-534CB9DB59B0}"/>
          </ac:spMkLst>
        </pc:spChg>
        <pc:spChg chg="del">
          <ac:chgData name="Paul Easter" userId="6549cd31feb53bc1" providerId="LiveId" clId="{E19B617E-EE3F-4AAA-9381-36BBE1B8C7A2}" dt="2022-03-22T02:46:28.859" v="131166" actId="478"/>
          <ac:spMkLst>
            <pc:docMk/>
            <pc:sldMk cId="1718170150" sldId="961"/>
            <ac:spMk id="8" creationId="{580421FA-FA6A-441A-A05D-2BC63C3AE0D4}"/>
          </ac:spMkLst>
        </pc:spChg>
        <pc:spChg chg="add del">
          <ac:chgData name="Paul Easter" userId="6549cd31feb53bc1" providerId="LiveId" clId="{E19B617E-EE3F-4AAA-9381-36BBE1B8C7A2}" dt="2022-03-22T03:06:00.560" v="131189" actId="22"/>
          <ac:spMkLst>
            <pc:docMk/>
            <pc:sldMk cId="1718170150" sldId="961"/>
            <ac:spMk id="10" creationId="{7AD68CEA-8AF3-446D-A9B7-CFB767CAE2A9}"/>
          </ac:spMkLst>
        </pc:spChg>
        <pc:spChg chg="add mod">
          <ac:chgData name="Paul Easter" userId="6549cd31feb53bc1" providerId="LiveId" clId="{E19B617E-EE3F-4AAA-9381-36BBE1B8C7A2}" dt="2022-03-22T03:23:57.069" v="131246" actId="207"/>
          <ac:spMkLst>
            <pc:docMk/>
            <pc:sldMk cId="1718170150" sldId="961"/>
            <ac:spMk id="11" creationId="{CA10B999-8754-424A-B870-987A68A29DD4}"/>
          </ac:spMkLst>
        </pc:spChg>
        <pc:picChg chg="add mod">
          <ac:chgData name="Paul Easter" userId="6549cd31feb53bc1" providerId="LiveId" clId="{E19B617E-EE3F-4AAA-9381-36BBE1B8C7A2}" dt="2022-03-22T02:48:39.172" v="131185" actId="1076"/>
          <ac:picMkLst>
            <pc:docMk/>
            <pc:sldMk cId="1718170150" sldId="961"/>
            <ac:picMk id="2050" creationId="{CBF241D4-52F1-455C-AC0D-136543797719}"/>
          </ac:picMkLst>
        </pc:picChg>
        <pc:picChg chg="del">
          <ac:chgData name="Paul Easter" userId="6549cd31feb53bc1" providerId="LiveId" clId="{E19B617E-EE3F-4AAA-9381-36BBE1B8C7A2}" dt="2022-03-22T02:47:08.912" v="131167" actId="478"/>
          <ac:picMkLst>
            <pc:docMk/>
            <pc:sldMk cId="1718170150" sldId="961"/>
            <ac:picMk id="12290" creationId="{6AF94DB3-6B63-4D50-993F-0403DE904CC9}"/>
          </ac:picMkLst>
        </pc:picChg>
      </pc:sldChg>
      <pc:sldChg chg="addSp delSp modSp add del mod">
        <pc:chgData name="Paul Easter" userId="6549cd31feb53bc1" providerId="LiveId" clId="{E19B617E-EE3F-4AAA-9381-36BBE1B8C7A2}" dt="2022-03-27T08:53:29.212" v="132506" actId="2696"/>
        <pc:sldMkLst>
          <pc:docMk/>
          <pc:sldMk cId="340935038" sldId="962"/>
        </pc:sldMkLst>
        <pc:spChg chg="mod">
          <ac:chgData name="Paul Easter" userId="6549cd31feb53bc1" providerId="LiveId" clId="{E19B617E-EE3F-4AAA-9381-36BBE1B8C7A2}" dt="2022-03-22T03:53:33.786" v="131679" actId="113"/>
          <ac:spMkLst>
            <pc:docMk/>
            <pc:sldMk cId="340935038" sldId="962"/>
            <ac:spMk id="7" creationId="{FCC82E8F-9C62-495F-A272-534CB9DB59B0}"/>
          </ac:spMkLst>
        </pc:spChg>
        <pc:spChg chg="mod topLvl">
          <ac:chgData name="Paul Easter" userId="6549cd31feb53bc1" providerId="LiveId" clId="{E19B617E-EE3F-4AAA-9381-36BBE1B8C7A2}" dt="2022-03-22T03:50:27.128" v="131669" actId="165"/>
          <ac:spMkLst>
            <pc:docMk/>
            <pc:sldMk cId="340935038" sldId="962"/>
            <ac:spMk id="121" creationId="{9F2671E3-BFB1-4703-9983-6A15FC73EB28}"/>
          </ac:spMkLst>
        </pc:spChg>
        <pc:spChg chg="mod">
          <ac:chgData name="Paul Easter" userId="6549cd31feb53bc1" providerId="LiveId" clId="{E19B617E-EE3F-4AAA-9381-36BBE1B8C7A2}" dt="2022-03-22T03:49:49.631" v="131665" actId="6549"/>
          <ac:spMkLst>
            <pc:docMk/>
            <pc:sldMk cId="340935038" sldId="962"/>
            <ac:spMk id="128" creationId="{33AC2029-A215-43DA-BC11-AC1C603604A1}"/>
          </ac:spMkLst>
        </pc:spChg>
        <pc:spChg chg="del">
          <ac:chgData name="Paul Easter" userId="6549cd31feb53bc1" providerId="LiveId" clId="{E19B617E-EE3F-4AAA-9381-36BBE1B8C7A2}" dt="2022-03-22T03:28:32.839" v="131250" actId="478"/>
          <ac:spMkLst>
            <pc:docMk/>
            <pc:sldMk cId="340935038" sldId="962"/>
            <ac:spMk id="137" creationId="{0528C07A-8914-4093-B622-6DAE58205EE2}"/>
          </ac:spMkLst>
        </pc:spChg>
        <pc:spChg chg="add mod">
          <ac:chgData name="Paul Easter" userId="6549cd31feb53bc1" providerId="LiveId" clId="{E19B617E-EE3F-4AAA-9381-36BBE1B8C7A2}" dt="2022-03-22T03:50:30.133" v="131670" actId="164"/>
          <ac:spMkLst>
            <pc:docMk/>
            <pc:sldMk cId="340935038" sldId="962"/>
            <ac:spMk id="138" creationId="{A3A12CAF-9D9B-4029-BEB9-65F851E048AC}"/>
          </ac:spMkLst>
        </pc:spChg>
        <pc:spChg chg="add mod">
          <ac:chgData name="Paul Easter" userId="6549cd31feb53bc1" providerId="LiveId" clId="{E19B617E-EE3F-4AAA-9381-36BBE1B8C7A2}" dt="2022-03-22T03:32:33.221" v="131306" actId="313"/>
          <ac:spMkLst>
            <pc:docMk/>
            <pc:sldMk cId="340935038" sldId="962"/>
            <ac:spMk id="139" creationId="{FE100F0B-DB78-4158-8E6E-EAE636E7833A}"/>
          </ac:spMkLst>
        </pc:spChg>
        <pc:spChg chg="mod topLvl">
          <ac:chgData name="Paul Easter" userId="6549cd31feb53bc1" providerId="LiveId" clId="{E19B617E-EE3F-4AAA-9381-36BBE1B8C7A2}" dt="2022-03-22T03:36:48.841" v="131517" actId="165"/>
          <ac:spMkLst>
            <pc:docMk/>
            <pc:sldMk cId="340935038" sldId="962"/>
            <ac:spMk id="142" creationId="{6AC9B7E7-FABC-422F-B6D8-FB0A8FA1D1B4}"/>
          </ac:spMkLst>
        </pc:spChg>
        <pc:spChg chg="mod topLvl">
          <ac:chgData name="Paul Easter" userId="6549cd31feb53bc1" providerId="LiveId" clId="{E19B617E-EE3F-4AAA-9381-36BBE1B8C7A2}" dt="2022-03-22T03:36:48.841" v="131517" actId="165"/>
          <ac:spMkLst>
            <pc:docMk/>
            <pc:sldMk cId="340935038" sldId="962"/>
            <ac:spMk id="143" creationId="{41DEF9BF-5019-4E74-B9E7-5DE457CA4B72}"/>
          </ac:spMkLst>
        </pc:spChg>
        <pc:spChg chg="mod topLvl">
          <ac:chgData name="Paul Easter" userId="6549cd31feb53bc1" providerId="LiveId" clId="{E19B617E-EE3F-4AAA-9381-36BBE1B8C7A2}" dt="2022-03-22T03:36:48.841" v="131517" actId="165"/>
          <ac:spMkLst>
            <pc:docMk/>
            <pc:sldMk cId="340935038" sldId="962"/>
            <ac:spMk id="144" creationId="{9FAF9CBB-C626-4DFE-8BBE-199524386BA4}"/>
          </ac:spMkLst>
        </pc:spChg>
        <pc:spChg chg="mod topLvl">
          <ac:chgData name="Paul Easter" userId="6549cd31feb53bc1" providerId="LiveId" clId="{E19B617E-EE3F-4AAA-9381-36BBE1B8C7A2}" dt="2022-03-22T03:36:48.841" v="131517" actId="165"/>
          <ac:spMkLst>
            <pc:docMk/>
            <pc:sldMk cId="340935038" sldId="962"/>
            <ac:spMk id="145" creationId="{A7BA9A4F-D869-485B-A129-9F892DEB735E}"/>
          </ac:spMkLst>
        </pc:spChg>
        <pc:spChg chg="mod topLvl">
          <ac:chgData name="Paul Easter" userId="6549cd31feb53bc1" providerId="LiveId" clId="{E19B617E-EE3F-4AAA-9381-36BBE1B8C7A2}" dt="2022-03-22T03:36:48.841" v="131517" actId="165"/>
          <ac:spMkLst>
            <pc:docMk/>
            <pc:sldMk cId="340935038" sldId="962"/>
            <ac:spMk id="146" creationId="{45F6C089-52B8-4019-A19B-43C6BF44AF67}"/>
          </ac:spMkLst>
        </pc:spChg>
        <pc:spChg chg="mod topLvl">
          <ac:chgData name="Paul Easter" userId="6549cd31feb53bc1" providerId="LiveId" clId="{E19B617E-EE3F-4AAA-9381-36BBE1B8C7A2}" dt="2022-03-22T03:36:48.841" v="131517" actId="165"/>
          <ac:spMkLst>
            <pc:docMk/>
            <pc:sldMk cId="340935038" sldId="962"/>
            <ac:spMk id="147" creationId="{08C311F2-9AE9-450B-ABF8-1FCC6F475861}"/>
          </ac:spMkLst>
        </pc:spChg>
        <pc:spChg chg="mod topLvl">
          <ac:chgData name="Paul Easter" userId="6549cd31feb53bc1" providerId="LiveId" clId="{E19B617E-EE3F-4AAA-9381-36BBE1B8C7A2}" dt="2022-03-22T03:36:48.841" v="131517" actId="165"/>
          <ac:spMkLst>
            <pc:docMk/>
            <pc:sldMk cId="340935038" sldId="962"/>
            <ac:spMk id="148" creationId="{5A0D06C3-BFDA-4B87-944A-E91A5E0C0316}"/>
          </ac:spMkLst>
        </pc:spChg>
        <pc:spChg chg="mod topLvl">
          <ac:chgData name="Paul Easter" userId="6549cd31feb53bc1" providerId="LiveId" clId="{E19B617E-EE3F-4AAA-9381-36BBE1B8C7A2}" dt="2022-03-22T03:36:48.841" v="131517" actId="165"/>
          <ac:spMkLst>
            <pc:docMk/>
            <pc:sldMk cId="340935038" sldId="962"/>
            <ac:spMk id="149" creationId="{38FFD6D2-E4E5-4479-80F6-8234800FE6AB}"/>
          </ac:spMkLst>
        </pc:spChg>
        <pc:spChg chg="mod topLvl">
          <ac:chgData name="Paul Easter" userId="6549cd31feb53bc1" providerId="LiveId" clId="{E19B617E-EE3F-4AAA-9381-36BBE1B8C7A2}" dt="2022-03-22T03:36:48.841" v="131517" actId="165"/>
          <ac:spMkLst>
            <pc:docMk/>
            <pc:sldMk cId="340935038" sldId="962"/>
            <ac:spMk id="150" creationId="{BF546DE5-980B-4FFC-AD7D-EF8AF4FD7597}"/>
          </ac:spMkLst>
        </pc:spChg>
        <pc:spChg chg="mod topLvl">
          <ac:chgData name="Paul Easter" userId="6549cd31feb53bc1" providerId="LiveId" clId="{E19B617E-EE3F-4AAA-9381-36BBE1B8C7A2}" dt="2022-03-22T03:36:48.841" v="131517" actId="165"/>
          <ac:spMkLst>
            <pc:docMk/>
            <pc:sldMk cId="340935038" sldId="962"/>
            <ac:spMk id="151" creationId="{BC966B65-D674-4705-A31A-E1BF60ECC193}"/>
          </ac:spMkLst>
        </pc:spChg>
        <pc:spChg chg="mod topLvl">
          <ac:chgData name="Paul Easter" userId="6549cd31feb53bc1" providerId="LiveId" clId="{E19B617E-EE3F-4AAA-9381-36BBE1B8C7A2}" dt="2022-03-22T03:36:48.841" v="131517" actId="165"/>
          <ac:spMkLst>
            <pc:docMk/>
            <pc:sldMk cId="340935038" sldId="962"/>
            <ac:spMk id="152" creationId="{E8D408B6-2634-402F-884D-19CEFE496EE0}"/>
          </ac:spMkLst>
        </pc:spChg>
        <pc:spChg chg="mod topLvl">
          <ac:chgData name="Paul Easter" userId="6549cd31feb53bc1" providerId="LiveId" clId="{E19B617E-EE3F-4AAA-9381-36BBE1B8C7A2}" dt="2022-03-22T03:36:48.841" v="131517" actId="165"/>
          <ac:spMkLst>
            <pc:docMk/>
            <pc:sldMk cId="340935038" sldId="962"/>
            <ac:spMk id="153" creationId="{C0AD1753-BD49-4CF0-B415-BCD589D8B62D}"/>
          </ac:spMkLst>
        </pc:spChg>
        <pc:spChg chg="mod topLvl">
          <ac:chgData name="Paul Easter" userId="6549cd31feb53bc1" providerId="LiveId" clId="{E19B617E-EE3F-4AAA-9381-36BBE1B8C7A2}" dt="2022-03-22T03:36:48.841" v="131517" actId="165"/>
          <ac:spMkLst>
            <pc:docMk/>
            <pc:sldMk cId="340935038" sldId="962"/>
            <ac:spMk id="154" creationId="{E7B33A59-17DE-4C96-836C-E36BCFB92A5D}"/>
          </ac:spMkLst>
        </pc:spChg>
        <pc:spChg chg="mod topLvl">
          <ac:chgData name="Paul Easter" userId="6549cd31feb53bc1" providerId="LiveId" clId="{E19B617E-EE3F-4AAA-9381-36BBE1B8C7A2}" dt="2022-03-22T03:36:48.841" v="131517" actId="165"/>
          <ac:spMkLst>
            <pc:docMk/>
            <pc:sldMk cId="340935038" sldId="962"/>
            <ac:spMk id="155" creationId="{D0C3E4DE-899F-4D92-AA91-ED15988B2A67}"/>
          </ac:spMkLst>
        </pc:spChg>
        <pc:spChg chg="mod topLvl">
          <ac:chgData name="Paul Easter" userId="6549cd31feb53bc1" providerId="LiveId" clId="{E19B617E-EE3F-4AAA-9381-36BBE1B8C7A2}" dt="2022-03-22T03:36:48.841" v="131517" actId="165"/>
          <ac:spMkLst>
            <pc:docMk/>
            <pc:sldMk cId="340935038" sldId="962"/>
            <ac:spMk id="156" creationId="{EF079A19-5A88-414F-BEA5-E87127514688}"/>
          </ac:spMkLst>
        </pc:spChg>
        <pc:spChg chg="mod topLvl">
          <ac:chgData name="Paul Easter" userId="6549cd31feb53bc1" providerId="LiveId" clId="{E19B617E-EE3F-4AAA-9381-36BBE1B8C7A2}" dt="2022-03-22T03:36:48.841" v="131517" actId="165"/>
          <ac:spMkLst>
            <pc:docMk/>
            <pc:sldMk cId="340935038" sldId="962"/>
            <ac:spMk id="157" creationId="{A0D740A7-8637-4325-8ADC-28F5C3DF47EA}"/>
          </ac:spMkLst>
        </pc:spChg>
        <pc:spChg chg="mod topLvl">
          <ac:chgData name="Paul Easter" userId="6549cd31feb53bc1" providerId="LiveId" clId="{E19B617E-EE3F-4AAA-9381-36BBE1B8C7A2}" dt="2022-03-22T03:36:48.841" v="131517" actId="165"/>
          <ac:spMkLst>
            <pc:docMk/>
            <pc:sldMk cId="340935038" sldId="962"/>
            <ac:spMk id="158" creationId="{1D473A45-F32B-40EF-8D1C-937BBBAEC210}"/>
          </ac:spMkLst>
        </pc:spChg>
        <pc:spChg chg="mod topLvl">
          <ac:chgData name="Paul Easter" userId="6549cd31feb53bc1" providerId="LiveId" clId="{E19B617E-EE3F-4AAA-9381-36BBE1B8C7A2}" dt="2022-03-22T03:36:48.841" v="131517" actId="165"/>
          <ac:spMkLst>
            <pc:docMk/>
            <pc:sldMk cId="340935038" sldId="962"/>
            <ac:spMk id="159" creationId="{0A5BD563-9CD7-4B39-AB6E-61A4D8FD8D24}"/>
          </ac:spMkLst>
        </pc:spChg>
        <pc:spChg chg="mod topLvl">
          <ac:chgData name="Paul Easter" userId="6549cd31feb53bc1" providerId="LiveId" clId="{E19B617E-EE3F-4AAA-9381-36BBE1B8C7A2}" dt="2022-03-22T03:36:48.841" v="131517" actId="165"/>
          <ac:spMkLst>
            <pc:docMk/>
            <pc:sldMk cId="340935038" sldId="962"/>
            <ac:spMk id="160" creationId="{B230CCB3-A749-466C-A723-FD042C80BAB2}"/>
          </ac:spMkLst>
        </pc:spChg>
        <pc:spChg chg="mod topLvl">
          <ac:chgData name="Paul Easter" userId="6549cd31feb53bc1" providerId="LiveId" clId="{E19B617E-EE3F-4AAA-9381-36BBE1B8C7A2}" dt="2022-03-22T03:36:48.841" v="131517" actId="165"/>
          <ac:spMkLst>
            <pc:docMk/>
            <pc:sldMk cId="340935038" sldId="962"/>
            <ac:spMk id="161" creationId="{6BC53C0F-AC68-4B8C-977A-8DB250ED21BD}"/>
          </ac:spMkLst>
        </pc:spChg>
        <pc:spChg chg="mod topLvl">
          <ac:chgData name="Paul Easter" userId="6549cd31feb53bc1" providerId="LiveId" clId="{E19B617E-EE3F-4AAA-9381-36BBE1B8C7A2}" dt="2022-03-22T03:36:48.841" v="131517" actId="165"/>
          <ac:spMkLst>
            <pc:docMk/>
            <pc:sldMk cId="340935038" sldId="962"/>
            <ac:spMk id="162" creationId="{A78A81BE-A987-48DD-B7BE-F3C70F232FC8}"/>
          </ac:spMkLst>
        </pc:spChg>
        <pc:spChg chg="mod topLvl">
          <ac:chgData name="Paul Easter" userId="6549cd31feb53bc1" providerId="LiveId" clId="{E19B617E-EE3F-4AAA-9381-36BBE1B8C7A2}" dt="2022-03-22T03:36:48.841" v="131517" actId="165"/>
          <ac:spMkLst>
            <pc:docMk/>
            <pc:sldMk cId="340935038" sldId="962"/>
            <ac:spMk id="163" creationId="{53C0CB57-5880-4B28-AD17-F1333AB8CBEB}"/>
          </ac:spMkLst>
        </pc:spChg>
        <pc:spChg chg="mod topLvl">
          <ac:chgData name="Paul Easter" userId="6549cd31feb53bc1" providerId="LiveId" clId="{E19B617E-EE3F-4AAA-9381-36BBE1B8C7A2}" dt="2022-03-22T03:36:48.841" v="131517" actId="165"/>
          <ac:spMkLst>
            <pc:docMk/>
            <pc:sldMk cId="340935038" sldId="962"/>
            <ac:spMk id="164" creationId="{E1A2F47B-3EB6-4913-8DA7-AA8058CD42F5}"/>
          </ac:spMkLst>
        </pc:spChg>
        <pc:spChg chg="mod topLvl">
          <ac:chgData name="Paul Easter" userId="6549cd31feb53bc1" providerId="LiveId" clId="{E19B617E-EE3F-4AAA-9381-36BBE1B8C7A2}" dt="2022-03-22T03:36:48.841" v="131517" actId="165"/>
          <ac:spMkLst>
            <pc:docMk/>
            <pc:sldMk cId="340935038" sldId="962"/>
            <ac:spMk id="165" creationId="{768688CF-5F2B-4701-8EDB-572F414F7231}"/>
          </ac:spMkLst>
        </pc:spChg>
        <pc:spChg chg="mod topLvl">
          <ac:chgData name="Paul Easter" userId="6549cd31feb53bc1" providerId="LiveId" clId="{E19B617E-EE3F-4AAA-9381-36BBE1B8C7A2}" dt="2022-03-22T03:36:48.841" v="131517" actId="165"/>
          <ac:spMkLst>
            <pc:docMk/>
            <pc:sldMk cId="340935038" sldId="962"/>
            <ac:spMk id="166" creationId="{78F70068-9A1E-44B3-962B-282A9CB5D48E}"/>
          </ac:spMkLst>
        </pc:spChg>
        <pc:spChg chg="mod topLvl">
          <ac:chgData name="Paul Easter" userId="6549cd31feb53bc1" providerId="LiveId" clId="{E19B617E-EE3F-4AAA-9381-36BBE1B8C7A2}" dt="2022-03-22T03:36:48.841" v="131517" actId="165"/>
          <ac:spMkLst>
            <pc:docMk/>
            <pc:sldMk cId="340935038" sldId="962"/>
            <ac:spMk id="167" creationId="{71C0AEF2-3F76-4BBB-B7F6-57D62293FC92}"/>
          </ac:spMkLst>
        </pc:spChg>
        <pc:spChg chg="mod topLvl">
          <ac:chgData name="Paul Easter" userId="6549cd31feb53bc1" providerId="LiveId" clId="{E19B617E-EE3F-4AAA-9381-36BBE1B8C7A2}" dt="2022-03-22T03:36:48.841" v="131517" actId="165"/>
          <ac:spMkLst>
            <pc:docMk/>
            <pc:sldMk cId="340935038" sldId="962"/>
            <ac:spMk id="168" creationId="{AF5675BA-5FAF-42C7-A03C-A1AAD3851ADC}"/>
          </ac:spMkLst>
        </pc:spChg>
        <pc:spChg chg="mod topLvl">
          <ac:chgData name="Paul Easter" userId="6549cd31feb53bc1" providerId="LiveId" clId="{E19B617E-EE3F-4AAA-9381-36BBE1B8C7A2}" dt="2022-03-22T03:36:48.841" v="131517" actId="165"/>
          <ac:spMkLst>
            <pc:docMk/>
            <pc:sldMk cId="340935038" sldId="962"/>
            <ac:spMk id="169" creationId="{088B33E3-6935-453F-8484-8FF0A5C4E0FA}"/>
          </ac:spMkLst>
        </pc:spChg>
        <pc:spChg chg="mod topLvl">
          <ac:chgData name="Paul Easter" userId="6549cd31feb53bc1" providerId="LiveId" clId="{E19B617E-EE3F-4AAA-9381-36BBE1B8C7A2}" dt="2022-03-22T03:36:48.841" v="131517" actId="165"/>
          <ac:spMkLst>
            <pc:docMk/>
            <pc:sldMk cId="340935038" sldId="962"/>
            <ac:spMk id="170" creationId="{AD016021-9213-45CE-B074-492FE1A404AC}"/>
          </ac:spMkLst>
        </pc:spChg>
        <pc:spChg chg="mod topLvl">
          <ac:chgData name="Paul Easter" userId="6549cd31feb53bc1" providerId="LiveId" clId="{E19B617E-EE3F-4AAA-9381-36BBE1B8C7A2}" dt="2022-03-22T03:36:48.841" v="131517" actId="165"/>
          <ac:spMkLst>
            <pc:docMk/>
            <pc:sldMk cId="340935038" sldId="962"/>
            <ac:spMk id="171" creationId="{89518F83-2824-4FDF-B668-91F7139EEEB8}"/>
          </ac:spMkLst>
        </pc:spChg>
        <pc:spChg chg="mod topLvl">
          <ac:chgData name="Paul Easter" userId="6549cd31feb53bc1" providerId="LiveId" clId="{E19B617E-EE3F-4AAA-9381-36BBE1B8C7A2}" dt="2022-03-22T03:36:48.841" v="131517" actId="165"/>
          <ac:spMkLst>
            <pc:docMk/>
            <pc:sldMk cId="340935038" sldId="962"/>
            <ac:spMk id="172" creationId="{A2DFC862-0AA6-4C60-B0FA-C391CB965CB9}"/>
          </ac:spMkLst>
        </pc:spChg>
        <pc:spChg chg="mod topLvl">
          <ac:chgData name="Paul Easter" userId="6549cd31feb53bc1" providerId="LiveId" clId="{E19B617E-EE3F-4AAA-9381-36BBE1B8C7A2}" dt="2022-03-22T03:36:48.841" v="131517" actId="165"/>
          <ac:spMkLst>
            <pc:docMk/>
            <pc:sldMk cId="340935038" sldId="962"/>
            <ac:spMk id="173" creationId="{231E9CD9-D051-442C-AFEE-0F7D725B9333}"/>
          </ac:spMkLst>
        </pc:spChg>
        <pc:spChg chg="mod topLvl">
          <ac:chgData name="Paul Easter" userId="6549cd31feb53bc1" providerId="LiveId" clId="{E19B617E-EE3F-4AAA-9381-36BBE1B8C7A2}" dt="2022-03-22T03:36:48.841" v="131517" actId="165"/>
          <ac:spMkLst>
            <pc:docMk/>
            <pc:sldMk cId="340935038" sldId="962"/>
            <ac:spMk id="174" creationId="{AA592DA8-65A7-414C-9D9F-FF32D37B7B9F}"/>
          </ac:spMkLst>
        </pc:spChg>
        <pc:spChg chg="mod topLvl">
          <ac:chgData name="Paul Easter" userId="6549cd31feb53bc1" providerId="LiveId" clId="{E19B617E-EE3F-4AAA-9381-36BBE1B8C7A2}" dt="2022-03-22T03:36:48.841" v="131517" actId="165"/>
          <ac:spMkLst>
            <pc:docMk/>
            <pc:sldMk cId="340935038" sldId="962"/>
            <ac:spMk id="175" creationId="{D6FB2928-C5A5-4011-8A4E-C9B2B1B779FB}"/>
          </ac:spMkLst>
        </pc:spChg>
        <pc:spChg chg="mod topLvl">
          <ac:chgData name="Paul Easter" userId="6549cd31feb53bc1" providerId="LiveId" clId="{E19B617E-EE3F-4AAA-9381-36BBE1B8C7A2}" dt="2022-03-22T03:36:48.841" v="131517" actId="165"/>
          <ac:spMkLst>
            <pc:docMk/>
            <pc:sldMk cId="340935038" sldId="962"/>
            <ac:spMk id="176" creationId="{144624A8-6DB2-49B2-A024-865BAF0881D6}"/>
          </ac:spMkLst>
        </pc:spChg>
        <pc:spChg chg="mod topLvl">
          <ac:chgData name="Paul Easter" userId="6549cd31feb53bc1" providerId="LiveId" clId="{E19B617E-EE3F-4AAA-9381-36BBE1B8C7A2}" dt="2022-03-22T03:36:48.841" v="131517" actId="165"/>
          <ac:spMkLst>
            <pc:docMk/>
            <pc:sldMk cId="340935038" sldId="962"/>
            <ac:spMk id="177" creationId="{69EA89C6-A8F7-4E4F-BCE6-EF6312D1B17A}"/>
          </ac:spMkLst>
        </pc:spChg>
        <pc:spChg chg="mod topLvl">
          <ac:chgData name="Paul Easter" userId="6549cd31feb53bc1" providerId="LiveId" clId="{E19B617E-EE3F-4AAA-9381-36BBE1B8C7A2}" dt="2022-03-22T03:36:48.841" v="131517" actId="165"/>
          <ac:spMkLst>
            <pc:docMk/>
            <pc:sldMk cId="340935038" sldId="962"/>
            <ac:spMk id="178" creationId="{536D2C8A-3EBF-4CAD-8CE8-A66C76A7FDA4}"/>
          </ac:spMkLst>
        </pc:spChg>
        <pc:spChg chg="mod topLvl">
          <ac:chgData name="Paul Easter" userId="6549cd31feb53bc1" providerId="LiveId" clId="{E19B617E-EE3F-4AAA-9381-36BBE1B8C7A2}" dt="2022-03-22T03:36:48.841" v="131517" actId="165"/>
          <ac:spMkLst>
            <pc:docMk/>
            <pc:sldMk cId="340935038" sldId="962"/>
            <ac:spMk id="179" creationId="{35E8B9EA-617D-4FF3-8CA6-F9D784BC7E0C}"/>
          </ac:spMkLst>
        </pc:spChg>
        <pc:spChg chg="mod topLvl">
          <ac:chgData name="Paul Easter" userId="6549cd31feb53bc1" providerId="LiveId" clId="{E19B617E-EE3F-4AAA-9381-36BBE1B8C7A2}" dt="2022-03-22T03:36:48.841" v="131517" actId="165"/>
          <ac:spMkLst>
            <pc:docMk/>
            <pc:sldMk cId="340935038" sldId="962"/>
            <ac:spMk id="180" creationId="{B7921481-10FF-4476-B659-43D94B372682}"/>
          </ac:spMkLst>
        </pc:spChg>
        <pc:spChg chg="mod topLvl">
          <ac:chgData name="Paul Easter" userId="6549cd31feb53bc1" providerId="LiveId" clId="{E19B617E-EE3F-4AAA-9381-36BBE1B8C7A2}" dt="2022-03-22T03:36:48.841" v="131517" actId="165"/>
          <ac:spMkLst>
            <pc:docMk/>
            <pc:sldMk cId="340935038" sldId="962"/>
            <ac:spMk id="181" creationId="{A7C6BFDC-C9D0-4E29-9900-F144892C4C9D}"/>
          </ac:spMkLst>
        </pc:spChg>
        <pc:spChg chg="mod topLvl">
          <ac:chgData name="Paul Easter" userId="6549cd31feb53bc1" providerId="LiveId" clId="{E19B617E-EE3F-4AAA-9381-36BBE1B8C7A2}" dt="2022-03-22T03:36:48.841" v="131517" actId="165"/>
          <ac:spMkLst>
            <pc:docMk/>
            <pc:sldMk cId="340935038" sldId="962"/>
            <ac:spMk id="182" creationId="{7B5C44F8-2283-4A39-817E-CC5A119C8113}"/>
          </ac:spMkLst>
        </pc:spChg>
        <pc:spChg chg="mod topLvl">
          <ac:chgData name="Paul Easter" userId="6549cd31feb53bc1" providerId="LiveId" clId="{E19B617E-EE3F-4AAA-9381-36BBE1B8C7A2}" dt="2022-03-22T03:36:48.841" v="131517" actId="165"/>
          <ac:spMkLst>
            <pc:docMk/>
            <pc:sldMk cId="340935038" sldId="962"/>
            <ac:spMk id="183" creationId="{87E1B71E-44DF-4411-A419-7735C9647DB2}"/>
          </ac:spMkLst>
        </pc:spChg>
        <pc:spChg chg="mod topLvl">
          <ac:chgData name="Paul Easter" userId="6549cd31feb53bc1" providerId="LiveId" clId="{E19B617E-EE3F-4AAA-9381-36BBE1B8C7A2}" dt="2022-03-22T03:36:48.841" v="131517" actId="165"/>
          <ac:spMkLst>
            <pc:docMk/>
            <pc:sldMk cId="340935038" sldId="962"/>
            <ac:spMk id="184" creationId="{EC8B7D13-D930-4C13-B0A3-A57755A3DE2E}"/>
          </ac:spMkLst>
        </pc:spChg>
        <pc:spChg chg="mod topLvl">
          <ac:chgData name="Paul Easter" userId="6549cd31feb53bc1" providerId="LiveId" clId="{E19B617E-EE3F-4AAA-9381-36BBE1B8C7A2}" dt="2022-03-22T03:36:48.841" v="131517" actId="165"/>
          <ac:spMkLst>
            <pc:docMk/>
            <pc:sldMk cId="340935038" sldId="962"/>
            <ac:spMk id="185" creationId="{47CC2149-5FC5-48B7-A447-029A97E807B0}"/>
          </ac:spMkLst>
        </pc:spChg>
        <pc:spChg chg="mod topLvl">
          <ac:chgData name="Paul Easter" userId="6549cd31feb53bc1" providerId="LiveId" clId="{E19B617E-EE3F-4AAA-9381-36BBE1B8C7A2}" dt="2022-03-22T03:36:48.841" v="131517" actId="165"/>
          <ac:spMkLst>
            <pc:docMk/>
            <pc:sldMk cId="340935038" sldId="962"/>
            <ac:spMk id="186" creationId="{5C10E855-3E38-4A9C-B160-225890066ECA}"/>
          </ac:spMkLst>
        </pc:spChg>
        <pc:spChg chg="mod topLvl">
          <ac:chgData name="Paul Easter" userId="6549cd31feb53bc1" providerId="LiveId" clId="{E19B617E-EE3F-4AAA-9381-36BBE1B8C7A2}" dt="2022-03-22T03:36:48.841" v="131517" actId="165"/>
          <ac:spMkLst>
            <pc:docMk/>
            <pc:sldMk cId="340935038" sldId="962"/>
            <ac:spMk id="187" creationId="{7D2E7283-9431-4C44-84B4-84A65C74DEAC}"/>
          </ac:spMkLst>
        </pc:spChg>
        <pc:spChg chg="mod topLvl">
          <ac:chgData name="Paul Easter" userId="6549cd31feb53bc1" providerId="LiveId" clId="{E19B617E-EE3F-4AAA-9381-36BBE1B8C7A2}" dt="2022-03-22T03:36:48.841" v="131517" actId="165"/>
          <ac:spMkLst>
            <pc:docMk/>
            <pc:sldMk cId="340935038" sldId="962"/>
            <ac:spMk id="188" creationId="{96075BC2-AB3A-4FD9-9158-2BC289E884C9}"/>
          </ac:spMkLst>
        </pc:spChg>
        <pc:spChg chg="mod topLvl">
          <ac:chgData name="Paul Easter" userId="6549cd31feb53bc1" providerId="LiveId" clId="{E19B617E-EE3F-4AAA-9381-36BBE1B8C7A2}" dt="2022-03-22T03:36:48.841" v="131517" actId="165"/>
          <ac:spMkLst>
            <pc:docMk/>
            <pc:sldMk cId="340935038" sldId="962"/>
            <ac:spMk id="189" creationId="{61BFCEF3-8FB8-47F6-ACC8-2698FBDA54A5}"/>
          </ac:spMkLst>
        </pc:spChg>
        <pc:spChg chg="mod topLvl">
          <ac:chgData name="Paul Easter" userId="6549cd31feb53bc1" providerId="LiveId" clId="{E19B617E-EE3F-4AAA-9381-36BBE1B8C7A2}" dt="2022-03-22T03:36:48.841" v="131517" actId="165"/>
          <ac:spMkLst>
            <pc:docMk/>
            <pc:sldMk cId="340935038" sldId="962"/>
            <ac:spMk id="190" creationId="{AC0BB2E8-DF47-4D47-8B37-2F78616FED94}"/>
          </ac:spMkLst>
        </pc:spChg>
        <pc:spChg chg="mod topLvl">
          <ac:chgData name="Paul Easter" userId="6549cd31feb53bc1" providerId="LiveId" clId="{E19B617E-EE3F-4AAA-9381-36BBE1B8C7A2}" dt="2022-03-22T03:36:48.841" v="131517" actId="165"/>
          <ac:spMkLst>
            <pc:docMk/>
            <pc:sldMk cId="340935038" sldId="962"/>
            <ac:spMk id="191" creationId="{69FBBDE7-3B31-412F-8712-6B1E2E223A31}"/>
          </ac:spMkLst>
        </pc:spChg>
        <pc:spChg chg="mod topLvl">
          <ac:chgData name="Paul Easter" userId="6549cd31feb53bc1" providerId="LiveId" clId="{E19B617E-EE3F-4AAA-9381-36BBE1B8C7A2}" dt="2022-03-22T03:36:48.841" v="131517" actId="165"/>
          <ac:spMkLst>
            <pc:docMk/>
            <pc:sldMk cId="340935038" sldId="962"/>
            <ac:spMk id="192" creationId="{DF41F0C5-5435-4FE9-A5AD-CB1E2B9A3FCD}"/>
          </ac:spMkLst>
        </pc:spChg>
        <pc:spChg chg="mod topLvl">
          <ac:chgData name="Paul Easter" userId="6549cd31feb53bc1" providerId="LiveId" clId="{E19B617E-EE3F-4AAA-9381-36BBE1B8C7A2}" dt="2022-03-22T03:36:48.841" v="131517" actId="165"/>
          <ac:spMkLst>
            <pc:docMk/>
            <pc:sldMk cId="340935038" sldId="962"/>
            <ac:spMk id="193" creationId="{7869C2B7-E4BA-4A61-8C55-3953F99127DB}"/>
          </ac:spMkLst>
        </pc:spChg>
        <pc:spChg chg="mod topLvl">
          <ac:chgData name="Paul Easter" userId="6549cd31feb53bc1" providerId="LiveId" clId="{E19B617E-EE3F-4AAA-9381-36BBE1B8C7A2}" dt="2022-03-22T03:36:48.841" v="131517" actId="165"/>
          <ac:spMkLst>
            <pc:docMk/>
            <pc:sldMk cId="340935038" sldId="962"/>
            <ac:spMk id="194" creationId="{B7367E62-7E38-426A-94A0-521BEF62325C}"/>
          </ac:spMkLst>
        </pc:spChg>
        <pc:spChg chg="mod topLvl">
          <ac:chgData name="Paul Easter" userId="6549cd31feb53bc1" providerId="LiveId" clId="{E19B617E-EE3F-4AAA-9381-36BBE1B8C7A2}" dt="2022-03-22T03:36:48.841" v="131517" actId="165"/>
          <ac:spMkLst>
            <pc:docMk/>
            <pc:sldMk cId="340935038" sldId="962"/>
            <ac:spMk id="195" creationId="{60C9121E-6EAF-4F97-9C94-1C7D45D357F1}"/>
          </ac:spMkLst>
        </pc:spChg>
        <pc:spChg chg="mod topLvl">
          <ac:chgData name="Paul Easter" userId="6549cd31feb53bc1" providerId="LiveId" clId="{E19B617E-EE3F-4AAA-9381-36BBE1B8C7A2}" dt="2022-03-22T03:36:48.841" v="131517" actId="165"/>
          <ac:spMkLst>
            <pc:docMk/>
            <pc:sldMk cId="340935038" sldId="962"/>
            <ac:spMk id="196" creationId="{275ADF62-D09D-49A4-AABD-F73708D6A323}"/>
          </ac:spMkLst>
        </pc:spChg>
        <pc:spChg chg="mod topLvl">
          <ac:chgData name="Paul Easter" userId="6549cd31feb53bc1" providerId="LiveId" clId="{E19B617E-EE3F-4AAA-9381-36BBE1B8C7A2}" dt="2022-03-22T03:36:48.841" v="131517" actId="165"/>
          <ac:spMkLst>
            <pc:docMk/>
            <pc:sldMk cId="340935038" sldId="962"/>
            <ac:spMk id="197" creationId="{9BA92368-2C9D-4A8C-B5D5-E257EA9FD9F4}"/>
          </ac:spMkLst>
        </pc:spChg>
        <pc:spChg chg="mod topLvl">
          <ac:chgData name="Paul Easter" userId="6549cd31feb53bc1" providerId="LiveId" clId="{E19B617E-EE3F-4AAA-9381-36BBE1B8C7A2}" dt="2022-03-22T03:36:48.841" v="131517" actId="165"/>
          <ac:spMkLst>
            <pc:docMk/>
            <pc:sldMk cId="340935038" sldId="962"/>
            <ac:spMk id="198" creationId="{B870C906-D10D-4988-A750-DAEE3B2CF491}"/>
          </ac:spMkLst>
        </pc:spChg>
        <pc:spChg chg="mod topLvl">
          <ac:chgData name="Paul Easter" userId="6549cd31feb53bc1" providerId="LiveId" clId="{E19B617E-EE3F-4AAA-9381-36BBE1B8C7A2}" dt="2022-03-22T03:36:48.841" v="131517" actId="165"/>
          <ac:spMkLst>
            <pc:docMk/>
            <pc:sldMk cId="340935038" sldId="962"/>
            <ac:spMk id="199" creationId="{FDCAEF2B-5C13-41A4-B6A9-EDC8FA49A118}"/>
          </ac:spMkLst>
        </pc:spChg>
        <pc:spChg chg="mod topLvl">
          <ac:chgData name="Paul Easter" userId="6549cd31feb53bc1" providerId="LiveId" clId="{E19B617E-EE3F-4AAA-9381-36BBE1B8C7A2}" dt="2022-03-22T03:36:48.841" v="131517" actId="165"/>
          <ac:spMkLst>
            <pc:docMk/>
            <pc:sldMk cId="340935038" sldId="962"/>
            <ac:spMk id="200" creationId="{FEAC5207-5A9B-4F0B-9C21-327A81F22BBE}"/>
          </ac:spMkLst>
        </pc:spChg>
        <pc:spChg chg="mod topLvl">
          <ac:chgData name="Paul Easter" userId="6549cd31feb53bc1" providerId="LiveId" clId="{E19B617E-EE3F-4AAA-9381-36BBE1B8C7A2}" dt="2022-03-22T03:36:48.841" v="131517" actId="165"/>
          <ac:spMkLst>
            <pc:docMk/>
            <pc:sldMk cId="340935038" sldId="962"/>
            <ac:spMk id="201" creationId="{EB028195-B0A2-4F17-BB66-39859326EC71}"/>
          </ac:spMkLst>
        </pc:spChg>
        <pc:spChg chg="mod topLvl">
          <ac:chgData name="Paul Easter" userId="6549cd31feb53bc1" providerId="LiveId" clId="{E19B617E-EE3F-4AAA-9381-36BBE1B8C7A2}" dt="2022-03-22T03:36:48.841" v="131517" actId="165"/>
          <ac:spMkLst>
            <pc:docMk/>
            <pc:sldMk cId="340935038" sldId="962"/>
            <ac:spMk id="202" creationId="{91F13DC4-3464-4F74-AFB8-74AC7C3752F7}"/>
          </ac:spMkLst>
        </pc:spChg>
        <pc:spChg chg="mod topLvl">
          <ac:chgData name="Paul Easter" userId="6549cd31feb53bc1" providerId="LiveId" clId="{E19B617E-EE3F-4AAA-9381-36BBE1B8C7A2}" dt="2022-03-22T03:36:48.841" v="131517" actId="165"/>
          <ac:spMkLst>
            <pc:docMk/>
            <pc:sldMk cId="340935038" sldId="962"/>
            <ac:spMk id="203" creationId="{34D4F952-DEAA-4622-BCE6-345FE51E7CF6}"/>
          </ac:spMkLst>
        </pc:spChg>
        <pc:spChg chg="mod topLvl">
          <ac:chgData name="Paul Easter" userId="6549cd31feb53bc1" providerId="LiveId" clId="{E19B617E-EE3F-4AAA-9381-36BBE1B8C7A2}" dt="2022-03-22T03:36:48.841" v="131517" actId="165"/>
          <ac:spMkLst>
            <pc:docMk/>
            <pc:sldMk cId="340935038" sldId="962"/>
            <ac:spMk id="204" creationId="{27DB9D23-B7A7-4A18-BB5F-46678C0716C8}"/>
          </ac:spMkLst>
        </pc:spChg>
        <pc:spChg chg="mod topLvl">
          <ac:chgData name="Paul Easter" userId="6549cd31feb53bc1" providerId="LiveId" clId="{E19B617E-EE3F-4AAA-9381-36BBE1B8C7A2}" dt="2022-03-22T03:36:48.841" v="131517" actId="165"/>
          <ac:spMkLst>
            <pc:docMk/>
            <pc:sldMk cId="340935038" sldId="962"/>
            <ac:spMk id="205" creationId="{946C6788-CCB4-43CD-A32A-42905D69A651}"/>
          </ac:spMkLst>
        </pc:spChg>
        <pc:spChg chg="mod topLvl">
          <ac:chgData name="Paul Easter" userId="6549cd31feb53bc1" providerId="LiveId" clId="{E19B617E-EE3F-4AAA-9381-36BBE1B8C7A2}" dt="2022-03-22T03:36:48.841" v="131517" actId="165"/>
          <ac:spMkLst>
            <pc:docMk/>
            <pc:sldMk cId="340935038" sldId="962"/>
            <ac:spMk id="206" creationId="{F60A7AEC-DF87-46AC-9E3A-A066B0EB698A}"/>
          </ac:spMkLst>
        </pc:spChg>
        <pc:spChg chg="mod topLvl">
          <ac:chgData name="Paul Easter" userId="6549cd31feb53bc1" providerId="LiveId" clId="{E19B617E-EE3F-4AAA-9381-36BBE1B8C7A2}" dt="2022-03-22T03:36:48.841" v="131517" actId="165"/>
          <ac:spMkLst>
            <pc:docMk/>
            <pc:sldMk cId="340935038" sldId="962"/>
            <ac:spMk id="207" creationId="{99102A85-571F-48C1-9542-7ECA7DA5A122}"/>
          </ac:spMkLst>
        </pc:spChg>
        <pc:spChg chg="mod topLvl">
          <ac:chgData name="Paul Easter" userId="6549cd31feb53bc1" providerId="LiveId" clId="{E19B617E-EE3F-4AAA-9381-36BBE1B8C7A2}" dt="2022-03-22T03:36:48.841" v="131517" actId="165"/>
          <ac:spMkLst>
            <pc:docMk/>
            <pc:sldMk cId="340935038" sldId="962"/>
            <ac:spMk id="208" creationId="{9D5BC7A1-C63F-47BB-9A2C-181597C7BC1A}"/>
          </ac:spMkLst>
        </pc:spChg>
        <pc:spChg chg="mod topLvl">
          <ac:chgData name="Paul Easter" userId="6549cd31feb53bc1" providerId="LiveId" clId="{E19B617E-EE3F-4AAA-9381-36BBE1B8C7A2}" dt="2022-03-22T03:36:48.841" v="131517" actId="165"/>
          <ac:spMkLst>
            <pc:docMk/>
            <pc:sldMk cId="340935038" sldId="962"/>
            <ac:spMk id="209" creationId="{09797F92-E12B-434A-9742-2D74035BF40D}"/>
          </ac:spMkLst>
        </pc:spChg>
        <pc:spChg chg="mod topLvl">
          <ac:chgData name="Paul Easter" userId="6549cd31feb53bc1" providerId="LiveId" clId="{E19B617E-EE3F-4AAA-9381-36BBE1B8C7A2}" dt="2022-03-22T03:36:48.841" v="131517" actId="165"/>
          <ac:spMkLst>
            <pc:docMk/>
            <pc:sldMk cId="340935038" sldId="962"/>
            <ac:spMk id="210" creationId="{93D3FE04-C153-41F1-9BA7-43F115BAD153}"/>
          </ac:spMkLst>
        </pc:spChg>
        <pc:spChg chg="mod topLvl">
          <ac:chgData name="Paul Easter" userId="6549cd31feb53bc1" providerId="LiveId" clId="{E19B617E-EE3F-4AAA-9381-36BBE1B8C7A2}" dt="2022-03-22T03:36:48.841" v="131517" actId="165"/>
          <ac:spMkLst>
            <pc:docMk/>
            <pc:sldMk cId="340935038" sldId="962"/>
            <ac:spMk id="211" creationId="{E6B03CF0-351F-4305-8589-C5CC805E6F64}"/>
          </ac:spMkLst>
        </pc:spChg>
        <pc:spChg chg="mod">
          <ac:chgData name="Paul Easter" userId="6549cd31feb53bc1" providerId="LiveId" clId="{E19B617E-EE3F-4AAA-9381-36BBE1B8C7A2}" dt="2022-03-22T03:36:48.841" v="131517" actId="165"/>
          <ac:spMkLst>
            <pc:docMk/>
            <pc:sldMk cId="340935038" sldId="962"/>
            <ac:spMk id="212" creationId="{B61B03F3-1BA4-4FA9-A1D2-F6CC87020EAE}"/>
          </ac:spMkLst>
        </pc:spChg>
        <pc:spChg chg="mod">
          <ac:chgData name="Paul Easter" userId="6549cd31feb53bc1" providerId="LiveId" clId="{E19B617E-EE3F-4AAA-9381-36BBE1B8C7A2}" dt="2022-03-22T03:36:48.841" v="131517" actId="165"/>
          <ac:spMkLst>
            <pc:docMk/>
            <pc:sldMk cId="340935038" sldId="962"/>
            <ac:spMk id="213" creationId="{F88E90E7-63D4-4B7A-A4D7-DBF2C3FD7CEA}"/>
          </ac:spMkLst>
        </pc:spChg>
        <pc:spChg chg="mod">
          <ac:chgData name="Paul Easter" userId="6549cd31feb53bc1" providerId="LiveId" clId="{E19B617E-EE3F-4AAA-9381-36BBE1B8C7A2}" dt="2022-03-22T03:36:48.841" v="131517" actId="165"/>
          <ac:spMkLst>
            <pc:docMk/>
            <pc:sldMk cId="340935038" sldId="962"/>
            <ac:spMk id="214" creationId="{2253EA3B-7DFB-44E0-A5DF-4B923CFEFE34}"/>
          </ac:spMkLst>
        </pc:spChg>
        <pc:spChg chg="mod">
          <ac:chgData name="Paul Easter" userId="6549cd31feb53bc1" providerId="LiveId" clId="{E19B617E-EE3F-4AAA-9381-36BBE1B8C7A2}" dt="2022-03-22T03:36:48.841" v="131517" actId="165"/>
          <ac:spMkLst>
            <pc:docMk/>
            <pc:sldMk cId="340935038" sldId="962"/>
            <ac:spMk id="215" creationId="{AAB02BBD-0571-4C8B-9B01-F49E7FD19BE3}"/>
          </ac:spMkLst>
        </pc:spChg>
        <pc:spChg chg="mod">
          <ac:chgData name="Paul Easter" userId="6549cd31feb53bc1" providerId="LiveId" clId="{E19B617E-EE3F-4AAA-9381-36BBE1B8C7A2}" dt="2022-03-22T03:36:48.841" v="131517" actId="165"/>
          <ac:spMkLst>
            <pc:docMk/>
            <pc:sldMk cId="340935038" sldId="962"/>
            <ac:spMk id="216" creationId="{7B001D6C-6232-41EB-8E25-16880AE35720}"/>
          </ac:spMkLst>
        </pc:spChg>
        <pc:spChg chg="mod">
          <ac:chgData name="Paul Easter" userId="6549cd31feb53bc1" providerId="LiveId" clId="{E19B617E-EE3F-4AAA-9381-36BBE1B8C7A2}" dt="2022-03-22T03:36:48.841" v="131517" actId="165"/>
          <ac:spMkLst>
            <pc:docMk/>
            <pc:sldMk cId="340935038" sldId="962"/>
            <ac:spMk id="217" creationId="{29A6ADBC-F952-485F-9F33-BE17FB5ED9B9}"/>
          </ac:spMkLst>
        </pc:spChg>
        <pc:spChg chg="mod">
          <ac:chgData name="Paul Easter" userId="6549cd31feb53bc1" providerId="LiveId" clId="{E19B617E-EE3F-4AAA-9381-36BBE1B8C7A2}" dt="2022-03-22T03:36:48.841" v="131517" actId="165"/>
          <ac:spMkLst>
            <pc:docMk/>
            <pc:sldMk cId="340935038" sldId="962"/>
            <ac:spMk id="218" creationId="{5541FE97-10F1-47BF-9782-61644A95F595}"/>
          </ac:spMkLst>
        </pc:spChg>
        <pc:spChg chg="mod">
          <ac:chgData name="Paul Easter" userId="6549cd31feb53bc1" providerId="LiveId" clId="{E19B617E-EE3F-4AAA-9381-36BBE1B8C7A2}" dt="2022-03-22T03:43:47.283" v="131614"/>
          <ac:spMkLst>
            <pc:docMk/>
            <pc:sldMk cId="340935038" sldId="962"/>
            <ac:spMk id="220" creationId="{52177118-95A0-40C7-B7FD-157A11AA3DE5}"/>
          </ac:spMkLst>
        </pc:spChg>
        <pc:spChg chg="mod">
          <ac:chgData name="Paul Easter" userId="6549cd31feb53bc1" providerId="LiveId" clId="{E19B617E-EE3F-4AAA-9381-36BBE1B8C7A2}" dt="2022-03-22T03:43:47.283" v="131614"/>
          <ac:spMkLst>
            <pc:docMk/>
            <pc:sldMk cId="340935038" sldId="962"/>
            <ac:spMk id="221" creationId="{8ADF9A05-A7DB-4E43-AE7C-EFCD98E6C666}"/>
          </ac:spMkLst>
        </pc:spChg>
        <pc:spChg chg="mod">
          <ac:chgData name="Paul Easter" userId="6549cd31feb53bc1" providerId="LiveId" clId="{E19B617E-EE3F-4AAA-9381-36BBE1B8C7A2}" dt="2022-03-22T03:43:47.283" v="131614"/>
          <ac:spMkLst>
            <pc:docMk/>
            <pc:sldMk cId="340935038" sldId="962"/>
            <ac:spMk id="222" creationId="{A517C5A2-528B-4D3F-BE62-97ED92CA6FD1}"/>
          </ac:spMkLst>
        </pc:spChg>
        <pc:spChg chg="mod">
          <ac:chgData name="Paul Easter" userId="6549cd31feb53bc1" providerId="LiveId" clId="{E19B617E-EE3F-4AAA-9381-36BBE1B8C7A2}" dt="2022-03-22T03:43:47.283" v="131614"/>
          <ac:spMkLst>
            <pc:docMk/>
            <pc:sldMk cId="340935038" sldId="962"/>
            <ac:spMk id="223" creationId="{A3F99BAF-37D3-4FA1-A584-89D1FFFE960F}"/>
          </ac:spMkLst>
        </pc:spChg>
        <pc:spChg chg="mod">
          <ac:chgData name="Paul Easter" userId="6549cd31feb53bc1" providerId="LiveId" clId="{E19B617E-EE3F-4AAA-9381-36BBE1B8C7A2}" dt="2022-03-22T03:43:47.283" v="131614"/>
          <ac:spMkLst>
            <pc:docMk/>
            <pc:sldMk cId="340935038" sldId="962"/>
            <ac:spMk id="224" creationId="{C0CD8457-9D54-422F-ABF7-1E1C3D2FEB8D}"/>
          </ac:spMkLst>
        </pc:spChg>
        <pc:spChg chg="mod">
          <ac:chgData name="Paul Easter" userId="6549cd31feb53bc1" providerId="LiveId" clId="{E19B617E-EE3F-4AAA-9381-36BBE1B8C7A2}" dt="2022-03-22T03:43:47.283" v="131614"/>
          <ac:spMkLst>
            <pc:docMk/>
            <pc:sldMk cId="340935038" sldId="962"/>
            <ac:spMk id="225" creationId="{2DB06B1B-F603-42FE-AFC4-6C22AF06EF9D}"/>
          </ac:spMkLst>
        </pc:spChg>
        <pc:spChg chg="mod">
          <ac:chgData name="Paul Easter" userId="6549cd31feb53bc1" providerId="LiveId" clId="{E19B617E-EE3F-4AAA-9381-36BBE1B8C7A2}" dt="2022-03-22T03:43:47.283" v="131614"/>
          <ac:spMkLst>
            <pc:docMk/>
            <pc:sldMk cId="340935038" sldId="962"/>
            <ac:spMk id="226" creationId="{5721D1FD-0F89-4179-AE30-2A0E8C642496}"/>
          </ac:spMkLst>
        </pc:spChg>
        <pc:spChg chg="mod">
          <ac:chgData name="Paul Easter" userId="6549cd31feb53bc1" providerId="LiveId" clId="{E19B617E-EE3F-4AAA-9381-36BBE1B8C7A2}" dt="2022-03-22T03:43:47.283" v="131614"/>
          <ac:spMkLst>
            <pc:docMk/>
            <pc:sldMk cId="340935038" sldId="962"/>
            <ac:spMk id="227" creationId="{5F471332-DBCA-46B2-A77B-B6B033934E35}"/>
          </ac:spMkLst>
        </pc:spChg>
        <pc:spChg chg="mod">
          <ac:chgData name="Paul Easter" userId="6549cd31feb53bc1" providerId="LiveId" clId="{E19B617E-EE3F-4AAA-9381-36BBE1B8C7A2}" dt="2022-03-22T03:43:47.283" v="131614"/>
          <ac:spMkLst>
            <pc:docMk/>
            <pc:sldMk cId="340935038" sldId="962"/>
            <ac:spMk id="228" creationId="{C762E495-1474-4B86-87F2-61E47A826431}"/>
          </ac:spMkLst>
        </pc:spChg>
        <pc:spChg chg="mod">
          <ac:chgData name="Paul Easter" userId="6549cd31feb53bc1" providerId="LiveId" clId="{E19B617E-EE3F-4AAA-9381-36BBE1B8C7A2}" dt="2022-03-22T03:43:47.283" v="131614"/>
          <ac:spMkLst>
            <pc:docMk/>
            <pc:sldMk cId="340935038" sldId="962"/>
            <ac:spMk id="229" creationId="{2DE12A63-17EA-4D9E-97DA-40D9375CFC16}"/>
          </ac:spMkLst>
        </pc:spChg>
        <pc:spChg chg="mod">
          <ac:chgData name="Paul Easter" userId="6549cd31feb53bc1" providerId="LiveId" clId="{E19B617E-EE3F-4AAA-9381-36BBE1B8C7A2}" dt="2022-03-22T03:43:47.283" v="131614"/>
          <ac:spMkLst>
            <pc:docMk/>
            <pc:sldMk cId="340935038" sldId="962"/>
            <ac:spMk id="230" creationId="{501D4470-8935-4628-979A-7C15867439EB}"/>
          </ac:spMkLst>
        </pc:spChg>
        <pc:spChg chg="mod">
          <ac:chgData name="Paul Easter" userId="6549cd31feb53bc1" providerId="LiveId" clId="{E19B617E-EE3F-4AAA-9381-36BBE1B8C7A2}" dt="2022-03-22T03:43:47.283" v="131614"/>
          <ac:spMkLst>
            <pc:docMk/>
            <pc:sldMk cId="340935038" sldId="962"/>
            <ac:spMk id="231" creationId="{5F58742A-F3D1-4C95-84D1-3985684832D7}"/>
          </ac:spMkLst>
        </pc:spChg>
        <pc:spChg chg="mod">
          <ac:chgData name="Paul Easter" userId="6549cd31feb53bc1" providerId="LiveId" clId="{E19B617E-EE3F-4AAA-9381-36BBE1B8C7A2}" dt="2022-03-22T03:43:47.283" v="131614"/>
          <ac:spMkLst>
            <pc:docMk/>
            <pc:sldMk cId="340935038" sldId="962"/>
            <ac:spMk id="232" creationId="{097170C1-EA63-4E2C-BEB0-4FD13500A602}"/>
          </ac:spMkLst>
        </pc:spChg>
        <pc:spChg chg="mod">
          <ac:chgData name="Paul Easter" userId="6549cd31feb53bc1" providerId="LiveId" clId="{E19B617E-EE3F-4AAA-9381-36BBE1B8C7A2}" dt="2022-03-22T03:43:47.283" v="131614"/>
          <ac:spMkLst>
            <pc:docMk/>
            <pc:sldMk cId="340935038" sldId="962"/>
            <ac:spMk id="233" creationId="{677EF103-8DC4-4898-BA40-2C8792D47259}"/>
          </ac:spMkLst>
        </pc:spChg>
        <pc:spChg chg="mod">
          <ac:chgData name="Paul Easter" userId="6549cd31feb53bc1" providerId="LiveId" clId="{E19B617E-EE3F-4AAA-9381-36BBE1B8C7A2}" dt="2022-03-22T03:43:47.283" v="131614"/>
          <ac:spMkLst>
            <pc:docMk/>
            <pc:sldMk cId="340935038" sldId="962"/>
            <ac:spMk id="234" creationId="{B060C67E-3254-4BF4-AF6E-1484ADE10192}"/>
          </ac:spMkLst>
        </pc:spChg>
        <pc:spChg chg="mod">
          <ac:chgData name="Paul Easter" userId="6549cd31feb53bc1" providerId="LiveId" clId="{E19B617E-EE3F-4AAA-9381-36BBE1B8C7A2}" dt="2022-03-22T03:43:47.283" v="131614"/>
          <ac:spMkLst>
            <pc:docMk/>
            <pc:sldMk cId="340935038" sldId="962"/>
            <ac:spMk id="235" creationId="{E7746481-78B7-46D0-B1C1-CC35D74A3A5E}"/>
          </ac:spMkLst>
        </pc:spChg>
        <pc:spChg chg="mod">
          <ac:chgData name="Paul Easter" userId="6549cd31feb53bc1" providerId="LiveId" clId="{E19B617E-EE3F-4AAA-9381-36BBE1B8C7A2}" dt="2022-03-22T03:43:47.283" v="131614"/>
          <ac:spMkLst>
            <pc:docMk/>
            <pc:sldMk cId="340935038" sldId="962"/>
            <ac:spMk id="236" creationId="{B6405BD7-C52F-4D2C-9927-9BA2A16D22A9}"/>
          </ac:spMkLst>
        </pc:spChg>
        <pc:spChg chg="mod">
          <ac:chgData name="Paul Easter" userId="6549cd31feb53bc1" providerId="LiveId" clId="{E19B617E-EE3F-4AAA-9381-36BBE1B8C7A2}" dt="2022-03-22T03:43:47.283" v="131614"/>
          <ac:spMkLst>
            <pc:docMk/>
            <pc:sldMk cId="340935038" sldId="962"/>
            <ac:spMk id="237" creationId="{6E6BDB55-C451-4F63-8BD8-D836E4219F8D}"/>
          </ac:spMkLst>
        </pc:spChg>
        <pc:spChg chg="mod">
          <ac:chgData name="Paul Easter" userId="6549cd31feb53bc1" providerId="LiveId" clId="{E19B617E-EE3F-4AAA-9381-36BBE1B8C7A2}" dt="2022-03-22T03:43:47.283" v="131614"/>
          <ac:spMkLst>
            <pc:docMk/>
            <pc:sldMk cId="340935038" sldId="962"/>
            <ac:spMk id="238" creationId="{893426B5-847D-4A78-BDB2-93C2B69422A6}"/>
          </ac:spMkLst>
        </pc:spChg>
        <pc:spChg chg="mod">
          <ac:chgData name="Paul Easter" userId="6549cd31feb53bc1" providerId="LiveId" clId="{E19B617E-EE3F-4AAA-9381-36BBE1B8C7A2}" dt="2022-03-22T03:43:47.283" v="131614"/>
          <ac:spMkLst>
            <pc:docMk/>
            <pc:sldMk cId="340935038" sldId="962"/>
            <ac:spMk id="239" creationId="{4C63A254-4A87-463C-BE98-81295FB07489}"/>
          </ac:spMkLst>
        </pc:spChg>
        <pc:spChg chg="mod">
          <ac:chgData name="Paul Easter" userId="6549cd31feb53bc1" providerId="LiveId" clId="{E19B617E-EE3F-4AAA-9381-36BBE1B8C7A2}" dt="2022-03-22T03:43:47.283" v="131614"/>
          <ac:spMkLst>
            <pc:docMk/>
            <pc:sldMk cId="340935038" sldId="962"/>
            <ac:spMk id="240" creationId="{D1EAB8AF-1427-426B-A4DA-955B64686FAE}"/>
          </ac:spMkLst>
        </pc:spChg>
        <pc:spChg chg="mod">
          <ac:chgData name="Paul Easter" userId="6549cd31feb53bc1" providerId="LiveId" clId="{E19B617E-EE3F-4AAA-9381-36BBE1B8C7A2}" dt="2022-03-22T03:43:47.283" v="131614"/>
          <ac:spMkLst>
            <pc:docMk/>
            <pc:sldMk cId="340935038" sldId="962"/>
            <ac:spMk id="241" creationId="{1F3DC27D-297B-46C4-99C2-18B68DFC704D}"/>
          </ac:spMkLst>
        </pc:spChg>
        <pc:spChg chg="mod">
          <ac:chgData name="Paul Easter" userId="6549cd31feb53bc1" providerId="LiveId" clId="{E19B617E-EE3F-4AAA-9381-36BBE1B8C7A2}" dt="2022-03-22T03:43:47.283" v="131614"/>
          <ac:spMkLst>
            <pc:docMk/>
            <pc:sldMk cId="340935038" sldId="962"/>
            <ac:spMk id="242" creationId="{1ED9BD37-E2D2-454A-BA43-968EEC0CF2E3}"/>
          </ac:spMkLst>
        </pc:spChg>
        <pc:spChg chg="mod">
          <ac:chgData name="Paul Easter" userId="6549cd31feb53bc1" providerId="LiveId" clId="{E19B617E-EE3F-4AAA-9381-36BBE1B8C7A2}" dt="2022-03-22T03:43:47.283" v="131614"/>
          <ac:spMkLst>
            <pc:docMk/>
            <pc:sldMk cId="340935038" sldId="962"/>
            <ac:spMk id="243" creationId="{C160CECD-BB5A-45C7-8991-8C95304CA0B0}"/>
          </ac:spMkLst>
        </pc:spChg>
        <pc:spChg chg="mod">
          <ac:chgData name="Paul Easter" userId="6549cd31feb53bc1" providerId="LiveId" clId="{E19B617E-EE3F-4AAA-9381-36BBE1B8C7A2}" dt="2022-03-22T03:43:47.283" v="131614"/>
          <ac:spMkLst>
            <pc:docMk/>
            <pc:sldMk cId="340935038" sldId="962"/>
            <ac:spMk id="244" creationId="{262DDD1A-6029-40AE-88A6-8F43F1EB48EE}"/>
          </ac:spMkLst>
        </pc:spChg>
        <pc:spChg chg="mod">
          <ac:chgData name="Paul Easter" userId="6549cd31feb53bc1" providerId="LiveId" clId="{E19B617E-EE3F-4AAA-9381-36BBE1B8C7A2}" dt="2022-03-22T03:43:47.283" v="131614"/>
          <ac:spMkLst>
            <pc:docMk/>
            <pc:sldMk cId="340935038" sldId="962"/>
            <ac:spMk id="245" creationId="{1358083D-E27B-4E43-BC59-EE564DBA3560}"/>
          </ac:spMkLst>
        </pc:spChg>
        <pc:spChg chg="mod">
          <ac:chgData name="Paul Easter" userId="6549cd31feb53bc1" providerId="LiveId" clId="{E19B617E-EE3F-4AAA-9381-36BBE1B8C7A2}" dt="2022-03-22T03:43:47.283" v="131614"/>
          <ac:spMkLst>
            <pc:docMk/>
            <pc:sldMk cId="340935038" sldId="962"/>
            <ac:spMk id="246" creationId="{D6BFA7C8-0307-435D-98D0-7778BE1BD84B}"/>
          </ac:spMkLst>
        </pc:spChg>
        <pc:spChg chg="mod">
          <ac:chgData name="Paul Easter" userId="6549cd31feb53bc1" providerId="LiveId" clId="{E19B617E-EE3F-4AAA-9381-36BBE1B8C7A2}" dt="2022-03-22T03:43:47.283" v="131614"/>
          <ac:spMkLst>
            <pc:docMk/>
            <pc:sldMk cId="340935038" sldId="962"/>
            <ac:spMk id="247" creationId="{7E908ACA-DD43-4F3C-8151-8C028DF32271}"/>
          </ac:spMkLst>
        </pc:spChg>
        <pc:spChg chg="mod">
          <ac:chgData name="Paul Easter" userId="6549cd31feb53bc1" providerId="LiveId" clId="{E19B617E-EE3F-4AAA-9381-36BBE1B8C7A2}" dt="2022-03-22T03:43:47.283" v="131614"/>
          <ac:spMkLst>
            <pc:docMk/>
            <pc:sldMk cId="340935038" sldId="962"/>
            <ac:spMk id="248" creationId="{48895ABA-1BD8-4F88-8A0F-792B5F9D4747}"/>
          </ac:spMkLst>
        </pc:spChg>
        <pc:spChg chg="mod">
          <ac:chgData name="Paul Easter" userId="6549cd31feb53bc1" providerId="LiveId" clId="{E19B617E-EE3F-4AAA-9381-36BBE1B8C7A2}" dt="2022-03-22T03:43:47.283" v="131614"/>
          <ac:spMkLst>
            <pc:docMk/>
            <pc:sldMk cId="340935038" sldId="962"/>
            <ac:spMk id="249" creationId="{95073157-7995-4E73-8E3D-30C6829CFE19}"/>
          </ac:spMkLst>
        </pc:spChg>
        <pc:spChg chg="mod">
          <ac:chgData name="Paul Easter" userId="6549cd31feb53bc1" providerId="LiveId" clId="{E19B617E-EE3F-4AAA-9381-36BBE1B8C7A2}" dt="2022-03-22T03:43:55.173" v="131618"/>
          <ac:spMkLst>
            <pc:docMk/>
            <pc:sldMk cId="340935038" sldId="962"/>
            <ac:spMk id="251" creationId="{C023B31B-D215-4329-A833-D248CAF5901E}"/>
          </ac:spMkLst>
        </pc:spChg>
        <pc:spChg chg="mod">
          <ac:chgData name="Paul Easter" userId="6549cd31feb53bc1" providerId="LiveId" clId="{E19B617E-EE3F-4AAA-9381-36BBE1B8C7A2}" dt="2022-03-22T03:43:55.173" v="131618"/>
          <ac:spMkLst>
            <pc:docMk/>
            <pc:sldMk cId="340935038" sldId="962"/>
            <ac:spMk id="252" creationId="{7A85EDF1-179A-4E46-9804-A9E4CC004577}"/>
          </ac:spMkLst>
        </pc:spChg>
        <pc:spChg chg="mod">
          <ac:chgData name="Paul Easter" userId="6549cd31feb53bc1" providerId="LiveId" clId="{E19B617E-EE3F-4AAA-9381-36BBE1B8C7A2}" dt="2022-03-22T03:43:55.173" v="131618"/>
          <ac:spMkLst>
            <pc:docMk/>
            <pc:sldMk cId="340935038" sldId="962"/>
            <ac:spMk id="253" creationId="{3949BC1A-F26D-4164-83DF-848F5BD0C4E4}"/>
          </ac:spMkLst>
        </pc:spChg>
        <pc:spChg chg="mod">
          <ac:chgData name="Paul Easter" userId="6549cd31feb53bc1" providerId="LiveId" clId="{E19B617E-EE3F-4AAA-9381-36BBE1B8C7A2}" dt="2022-03-22T03:43:55.173" v="131618"/>
          <ac:spMkLst>
            <pc:docMk/>
            <pc:sldMk cId="340935038" sldId="962"/>
            <ac:spMk id="254" creationId="{36C5544C-6C96-4C36-B794-8CD0CDD5081F}"/>
          </ac:spMkLst>
        </pc:spChg>
        <pc:spChg chg="mod">
          <ac:chgData name="Paul Easter" userId="6549cd31feb53bc1" providerId="LiveId" clId="{E19B617E-EE3F-4AAA-9381-36BBE1B8C7A2}" dt="2022-03-22T03:43:55.173" v="131618"/>
          <ac:spMkLst>
            <pc:docMk/>
            <pc:sldMk cId="340935038" sldId="962"/>
            <ac:spMk id="255" creationId="{29373CC4-E62A-47B8-BE06-4D700D6FB790}"/>
          </ac:spMkLst>
        </pc:spChg>
        <pc:spChg chg="mod">
          <ac:chgData name="Paul Easter" userId="6549cd31feb53bc1" providerId="LiveId" clId="{E19B617E-EE3F-4AAA-9381-36BBE1B8C7A2}" dt="2022-03-22T03:43:55.173" v="131618"/>
          <ac:spMkLst>
            <pc:docMk/>
            <pc:sldMk cId="340935038" sldId="962"/>
            <ac:spMk id="256" creationId="{4B784BBE-8335-413C-9E4D-FBA52849FD72}"/>
          </ac:spMkLst>
        </pc:spChg>
        <pc:spChg chg="mod">
          <ac:chgData name="Paul Easter" userId="6549cd31feb53bc1" providerId="LiveId" clId="{E19B617E-EE3F-4AAA-9381-36BBE1B8C7A2}" dt="2022-03-22T03:43:55.173" v="131618"/>
          <ac:spMkLst>
            <pc:docMk/>
            <pc:sldMk cId="340935038" sldId="962"/>
            <ac:spMk id="257" creationId="{47FB9280-786B-45E7-A0FE-2F616DB38479}"/>
          </ac:spMkLst>
        </pc:spChg>
        <pc:spChg chg="mod">
          <ac:chgData name="Paul Easter" userId="6549cd31feb53bc1" providerId="LiveId" clId="{E19B617E-EE3F-4AAA-9381-36BBE1B8C7A2}" dt="2022-03-22T03:43:55.173" v="131618"/>
          <ac:spMkLst>
            <pc:docMk/>
            <pc:sldMk cId="340935038" sldId="962"/>
            <ac:spMk id="258" creationId="{F63FFC4F-5CEF-4CC2-83F2-74A369E2C64A}"/>
          </ac:spMkLst>
        </pc:spChg>
        <pc:spChg chg="mod">
          <ac:chgData name="Paul Easter" userId="6549cd31feb53bc1" providerId="LiveId" clId="{E19B617E-EE3F-4AAA-9381-36BBE1B8C7A2}" dt="2022-03-22T03:43:55.173" v="131618"/>
          <ac:spMkLst>
            <pc:docMk/>
            <pc:sldMk cId="340935038" sldId="962"/>
            <ac:spMk id="259" creationId="{668EED80-17DA-4B7C-9289-B5F2C0B723DD}"/>
          </ac:spMkLst>
        </pc:spChg>
        <pc:spChg chg="mod">
          <ac:chgData name="Paul Easter" userId="6549cd31feb53bc1" providerId="LiveId" clId="{E19B617E-EE3F-4AAA-9381-36BBE1B8C7A2}" dt="2022-03-22T03:43:55.173" v="131618"/>
          <ac:spMkLst>
            <pc:docMk/>
            <pc:sldMk cId="340935038" sldId="962"/>
            <ac:spMk id="260" creationId="{881D7D06-CD7A-42EA-BDA3-12AE5EFD4109}"/>
          </ac:spMkLst>
        </pc:spChg>
        <pc:spChg chg="mod">
          <ac:chgData name="Paul Easter" userId="6549cd31feb53bc1" providerId="LiveId" clId="{E19B617E-EE3F-4AAA-9381-36BBE1B8C7A2}" dt="2022-03-22T03:43:55.173" v="131618"/>
          <ac:spMkLst>
            <pc:docMk/>
            <pc:sldMk cId="340935038" sldId="962"/>
            <ac:spMk id="261" creationId="{07DA8C18-BA2F-4CA6-AA43-9A151072E131}"/>
          </ac:spMkLst>
        </pc:spChg>
        <pc:spChg chg="mod">
          <ac:chgData name="Paul Easter" userId="6549cd31feb53bc1" providerId="LiveId" clId="{E19B617E-EE3F-4AAA-9381-36BBE1B8C7A2}" dt="2022-03-22T03:43:55.173" v="131618"/>
          <ac:spMkLst>
            <pc:docMk/>
            <pc:sldMk cId="340935038" sldId="962"/>
            <ac:spMk id="262" creationId="{C6CEBEA5-69DA-4DD5-927C-D02F1B8BEA3E}"/>
          </ac:spMkLst>
        </pc:spChg>
        <pc:spChg chg="mod">
          <ac:chgData name="Paul Easter" userId="6549cd31feb53bc1" providerId="LiveId" clId="{E19B617E-EE3F-4AAA-9381-36BBE1B8C7A2}" dt="2022-03-22T03:43:55.173" v="131618"/>
          <ac:spMkLst>
            <pc:docMk/>
            <pc:sldMk cId="340935038" sldId="962"/>
            <ac:spMk id="263" creationId="{C5495B03-873C-47EC-A8CE-4B56798523B5}"/>
          </ac:spMkLst>
        </pc:spChg>
        <pc:spChg chg="mod">
          <ac:chgData name="Paul Easter" userId="6549cd31feb53bc1" providerId="LiveId" clId="{E19B617E-EE3F-4AAA-9381-36BBE1B8C7A2}" dt="2022-03-22T03:43:55.173" v="131618"/>
          <ac:spMkLst>
            <pc:docMk/>
            <pc:sldMk cId="340935038" sldId="962"/>
            <ac:spMk id="264" creationId="{0C603896-A2BD-4F9A-AFCC-8FA7A451A472}"/>
          </ac:spMkLst>
        </pc:spChg>
        <pc:spChg chg="mod">
          <ac:chgData name="Paul Easter" userId="6549cd31feb53bc1" providerId="LiveId" clId="{E19B617E-EE3F-4AAA-9381-36BBE1B8C7A2}" dt="2022-03-22T03:43:55.173" v="131618"/>
          <ac:spMkLst>
            <pc:docMk/>
            <pc:sldMk cId="340935038" sldId="962"/>
            <ac:spMk id="265" creationId="{A373C1CC-AFC5-41D0-A17C-DFF00BD34AA8}"/>
          </ac:spMkLst>
        </pc:spChg>
        <pc:spChg chg="mod">
          <ac:chgData name="Paul Easter" userId="6549cd31feb53bc1" providerId="LiveId" clId="{E19B617E-EE3F-4AAA-9381-36BBE1B8C7A2}" dt="2022-03-22T03:43:55.173" v="131618"/>
          <ac:spMkLst>
            <pc:docMk/>
            <pc:sldMk cId="340935038" sldId="962"/>
            <ac:spMk id="266" creationId="{4229602D-6680-47FD-B677-0BD103B32FF7}"/>
          </ac:spMkLst>
        </pc:spChg>
        <pc:spChg chg="mod">
          <ac:chgData name="Paul Easter" userId="6549cd31feb53bc1" providerId="LiveId" clId="{E19B617E-EE3F-4AAA-9381-36BBE1B8C7A2}" dt="2022-03-22T03:43:55.173" v="131618"/>
          <ac:spMkLst>
            <pc:docMk/>
            <pc:sldMk cId="340935038" sldId="962"/>
            <ac:spMk id="267" creationId="{B4CEB5F3-BBF9-4B2D-A93A-0D3E429B69B8}"/>
          </ac:spMkLst>
        </pc:spChg>
        <pc:spChg chg="mod">
          <ac:chgData name="Paul Easter" userId="6549cd31feb53bc1" providerId="LiveId" clId="{E19B617E-EE3F-4AAA-9381-36BBE1B8C7A2}" dt="2022-03-22T03:43:55.173" v="131618"/>
          <ac:spMkLst>
            <pc:docMk/>
            <pc:sldMk cId="340935038" sldId="962"/>
            <ac:spMk id="268" creationId="{E3FCA984-DE3F-48B6-9551-79196D23457E}"/>
          </ac:spMkLst>
        </pc:spChg>
        <pc:spChg chg="mod">
          <ac:chgData name="Paul Easter" userId="6549cd31feb53bc1" providerId="LiveId" clId="{E19B617E-EE3F-4AAA-9381-36BBE1B8C7A2}" dt="2022-03-22T03:43:55.173" v="131618"/>
          <ac:spMkLst>
            <pc:docMk/>
            <pc:sldMk cId="340935038" sldId="962"/>
            <ac:spMk id="269" creationId="{9CA3A228-A1C6-43B1-8AA2-2FC4E24988AB}"/>
          </ac:spMkLst>
        </pc:spChg>
        <pc:spChg chg="mod">
          <ac:chgData name="Paul Easter" userId="6549cd31feb53bc1" providerId="LiveId" clId="{E19B617E-EE3F-4AAA-9381-36BBE1B8C7A2}" dt="2022-03-22T03:43:55.173" v="131618"/>
          <ac:spMkLst>
            <pc:docMk/>
            <pc:sldMk cId="340935038" sldId="962"/>
            <ac:spMk id="270" creationId="{ACF2218C-B4D8-4D2E-9C0E-9ED6240AA029}"/>
          </ac:spMkLst>
        </pc:spChg>
        <pc:spChg chg="mod">
          <ac:chgData name="Paul Easter" userId="6549cd31feb53bc1" providerId="LiveId" clId="{E19B617E-EE3F-4AAA-9381-36BBE1B8C7A2}" dt="2022-03-22T03:43:55.173" v="131618"/>
          <ac:spMkLst>
            <pc:docMk/>
            <pc:sldMk cId="340935038" sldId="962"/>
            <ac:spMk id="271" creationId="{52229966-E0A5-4CC9-8607-4B147D40628F}"/>
          </ac:spMkLst>
        </pc:spChg>
        <pc:spChg chg="mod">
          <ac:chgData name="Paul Easter" userId="6549cd31feb53bc1" providerId="LiveId" clId="{E19B617E-EE3F-4AAA-9381-36BBE1B8C7A2}" dt="2022-03-22T03:43:55.173" v="131618"/>
          <ac:spMkLst>
            <pc:docMk/>
            <pc:sldMk cId="340935038" sldId="962"/>
            <ac:spMk id="272" creationId="{E2148C91-34A4-44B2-9BC8-B01D0A36B765}"/>
          </ac:spMkLst>
        </pc:spChg>
        <pc:spChg chg="mod">
          <ac:chgData name="Paul Easter" userId="6549cd31feb53bc1" providerId="LiveId" clId="{E19B617E-EE3F-4AAA-9381-36BBE1B8C7A2}" dt="2022-03-22T03:43:55.173" v="131618"/>
          <ac:spMkLst>
            <pc:docMk/>
            <pc:sldMk cId="340935038" sldId="962"/>
            <ac:spMk id="273" creationId="{F17AA432-5E97-4535-8D83-6A8F9E69ACB7}"/>
          </ac:spMkLst>
        </pc:spChg>
        <pc:spChg chg="mod">
          <ac:chgData name="Paul Easter" userId="6549cd31feb53bc1" providerId="LiveId" clId="{E19B617E-EE3F-4AAA-9381-36BBE1B8C7A2}" dt="2022-03-22T03:43:55.173" v="131618"/>
          <ac:spMkLst>
            <pc:docMk/>
            <pc:sldMk cId="340935038" sldId="962"/>
            <ac:spMk id="274" creationId="{3BB2FAB4-69AA-404D-9993-B9E394A58DD0}"/>
          </ac:spMkLst>
        </pc:spChg>
        <pc:spChg chg="mod">
          <ac:chgData name="Paul Easter" userId="6549cd31feb53bc1" providerId="LiveId" clId="{E19B617E-EE3F-4AAA-9381-36BBE1B8C7A2}" dt="2022-03-22T03:43:55.173" v="131618"/>
          <ac:spMkLst>
            <pc:docMk/>
            <pc:sldMk cId="340935038" sldId="962"/>
            <ac:spMk id="275" creationId="{D3094FEF-B2A3-4DDE-92B4-6459DDE5F8E1}"/>
          </ac:spMkLst>
        </pc:spChg>
        <pc:spChg chg="mod">
          <ac:chgData name="Paul Easter" userId="6549cd31feb53bc1" providerId="LiveId" clId="{E19B617E-EE3F-4AAA-9381-36BBE1B8C7A2}" dt="2022-03-22T03:43:55.173" v="131618"/>
          <ac:spMkLst>
            <pc:docMk/>
            <pc:sldMk cId="340935038" sldId="962"/>
            <ac:spMk id="276" creationId="{8650FF90-EC30-4512-B330-CD146BBB599E}"/>
          </ac:spMkLst>
        </pc:spChg>
        <pc:spChg chg="mod">
          <ac:chgData name="Paul Easter" userId="6549cd31feb53bc1" providerId="LiveId" clId="{E19B617E-EE3F-4AAA-9381-36BBE1B8C7A2}" dt="2022-03-22T03:43:55.173" v="131618"/>
          <ac:spMkLst>
            <pc:docMk/>
            <pc:sldMk cId="340935038" sldId="962"/>
            <ac:spMk id="277" creationId="{8BD179EE-2C43-4A29-BD49-A9DDCA0319A7}"/>
          </ac:spMkLst>
        </pc:spChg>
        <pc:spChg chg="mod">
          <ac:chgData name="Paul Easter" userId="6549cd31feb53bc1" providerId="LiveId" clId="{E19B617E-EE3F-4AAA-9381-36BBE1B8C7A2}" dt="2022-03-22T03:43:55.173" v="131618"/>
          <ac:spMkLst>
            <pc:docMk/>
            <pc:sldMk cId="340935038" sldId="962"/>
            <ac:spMk id="278" creationId="{2BCD9986-4094-4479-BCA1-9A6D77510F56}"/>
          </ac:spMkLst>
        </pc:spChg>
        <pc:spChg chg="mod">
          <ac:chgData name="Paul Easter" userId="6549cd31feb53bc1" providerId="LiveId" clId="{E19B617E-EE3F-4AAA-9381-36BBE1B8C7A2}" dt="2022-03-22T03:43:55.173" v="131618"/>
          <ac:spMkLst>
            <pc:docMk/>
            <pc:sldMk cId="340935038" sldId="962"/>
            <ac:spMk id="279" creationId="{42131FBB-0634-4326-BF30-C9289AAB1FCD}"/>
          </ac:spMkLst>
        </pc:spChg>
        <pc:spChg chg="mod">
          <ac:chgData name="Paul Easter" userId="6549cd31feb53bc1" providerId="LiveId" clId="{E19B617E-EE3F-4AAA-9381-36BBE1B8C7A2}" dt="2022-03-22T03:43:55.173" v="131618"/>
          <ac:spMkLst>
            <pc:docMk/>
            <pc:sldMk cId="340935038" sldId="962"/>
            <ac:spMk id="280" creationId="{FFB8BB88-39BD-4F38-BBD9-4DB47B038EDF}"/>
          </ac:spMkLst>
        </pc:spChg>
        <pc:spChg chg="add mod">
          <ac:chgData name="Paul Easter" userId="6549cd31feb53bc1" providerId="LiveId" clId="{E19B617E-EE3F-4AAA-9381-36BBE1B8C7A2}" dt="2022-03-22T03:45:00.686" v="131635" actId="20577"/>
          <ac:spMkLst>
            <pc:docMk/>
            <pc:sldMk cId="340935038" sldId="962"/>
            <ac:spMk id="281" creationId="{A7A9B6BB-9CA0-4600-8898-A24A086D9D2E}"/>
          </ac:spMkLst>
        </pc:spChg>
        <pc:spChg chg="mod topLvl">
          <ac:chgData name="Paul Easter" userId="6549cd31feb53bc1" providerId="LiveId" clId="{E19B617E-EE3F-4AAA-9381-36BBE1B8C7A2}" dt="2022-03-22T03:50:27.128" v="131669" actId="165"/>
          <ac:spMkLst>
            <pc:docMk/>
            <pc:sldMk cId="340935038" sldId="962"/>
            <ac:spMk id="325" creationId="{3934E93B-3142-4875-866C-F8B8C5130FE4}"/>
          </ac:spMkLst>
        </pc:spChg>
        <pc:spChg chg="mod topLvl">
          <ac:chgData name="Paul Easter" userId="6549cd31feb53bc1" providerId="LiveId" clId="{E19B617E-EE3F-4AAA-9381-36BBE1B8C7A2}" dt="2022-03-22T03:50:27.128" v="131669" actId="165"/>
          <ac:spMkLst>
            <pc:docMk/>
            <pc:sldMk cId="340935038" sldId="962"/>
            <ac:spMk id="326" creationId="{5901AC19-8782-4C72-8E3E-E95B1C549CA0}"/>
          </ac:spMkLst>
        </pc:spChg>
        <pc:spChg chg="mod topLvl">
          <ac:chgData name="Paul Easter" userId="6549cd31feb53bc1" providerId="LiveId" clId="{E19B617E-EE3F-4AAA-9381-36BBE1B8C7A2}" dt="2022-03-22T03:50:27.128" v="131669" actId="165"/>
          <ac:spMkLst>
            <pc:docMk/>
            <pc:sldMk cId="340935038" sldId="962"/>
            <ac:spMk id="327" creationId="{99A2D05F-0DA6-4858-B3EE-1610D4B4C108}"/>
          </ac:spMkLst>
        </pc:spChg>
        <pc:spChg chg="mod topLvl">
          <ac:chgData name="Paul Easter" userId="6549cd31feb53bc1" providerId="LiveId" clId="{E19B617E-EE3F-4AAA-9381-36BBE1B8C7A2}" dt="2022-03-22T03:50:27.128" v="131669" actId="165"/>
          <ac:spMkLst>
            <pc:docMk/>
            <pc:sldMk cId="340935038" sldId="962"/>
            <ac:spMk id="328" creationId="{8C0027FF-8504-49CC-B601-86D95079A9CC}"/>
          </ac:spMkLst>
        </pc:spChg>
        <pc:spChg chg="mod topLvl">
          <ac:chgData name="Paul Easter" userId="6549cd31feb53bc1" providerId="LiveId" clId="{E19B617E-EE3F-4AAA-9381-36BBE1B8C7A2}" dt="2022-03-22T03:50:27.128" v="131669" actId="165"/>
          <ac:spMkLst>
            <pc:docMk/>
            <pc:sldMk cId="340935038" sldId="962"/>
            <ac:spMk id="329" creationId="{FFB46B38-6F6E-424F-8E68-C4DA99B3DB0F}"/>
          </ac:spMkLst>
        </pc:spChg>
        <pc:spChg chg="mod topLvl">
          <ac:chgData name="Paul Easter" userId="6549cd31feb53bc1" providerId="LiveId" clId="{E19B617E-EE3F-4AAA-9381-36BBE1B8C7A2}" dt="2022-03-22T03:50:27.128" v="131669" actId="165"/>
          <ac:spMkLst>
            <pc:docMk/>
            <pc:sldMk cId="340935038" sldId="962"/>
            <ac:spMk id="330" creationId="{30CDFAF8-2C75-4983-8D01-A180155D63EF}"/>
          </ac:spMkLst>
        </pc:spChg>
        <pc:spChg chg="mod topLvl">
          <ac:chgData name="Paul Easter" userId="6549cd31feb53bc1" providerId="LiveId" clId="{E19B617E-EE3F-4AAA-9381-36BBE1B8C7A2}" dt="2022-03-22T03:50:27.128" v="131669" actId="165"/>
          <ac:spMkLst>
            <pc:docMk/>
            <pc:sldMk cId="340935038" sldId="962"/>
            <ac:spMk id="331" creationId="{25146462-792C-4E11-A816-E5CEB9BACB00}"/>
          </ac:spMkLst>
        </pc:spChg>
        <pc:spChg chg="mod topLvl">
          <ac:chgData name="Paul Easter" userId="6549cd31feb53bc1" providerId="LiveId" clId="{E19B617E-EE3F-4AAA-9381-36BBE1B8C7A2}" dt="2022-03-22T03:50:27.128" v="131669" actId="165"/>
          <ac:spMkLst>
            <pc:docMk/>
            <pc:sldMk cId="340935038" sldId="962"/>
            <ac:spMk id="332" creationId="{BBC97E24-FF44-40E0-90F8-12F7883F9D27}"/>
          </ac:spMkLst>
        </pc:spChg>
        <pc:spChg chg="mod topLvl">
          <ac:chgData name="Paul Easter" userId="6549cd31feb53bc1" providerId="LiveId" clId="{E19B617E-EE3F-4AAA-9381-36BBE1B8C7A2}" dt="2022-03-22T03:50:27.128" v="131669" actId="165"/>
          <ac:spMkLst>
            <pc:docMk/>
            <pc:sldMk cId="340935038" sldId="962"/>
            <ac:spMk id="333" creationId="{BEE4FBA2-623C-4ECF-ADAE-5FC36341810A}"/>
          </ac:spMkLst>
        </pc:spChg>
        <pc:spChg chg="mod topLvl">
          <ac:chgData name="Paul Easter" userId="6549cd31feb53bc1" providerId="LiveId" clId="{E19B617E-EE3F-4AAA-9381-36BBE1B8C7A2}" dt="2022-03-22T03:50:27.128" v="131669" actId="165"/>
          <ac:spMkLst>
            <pc:docMk/>
            <pc:sldMk cId="340935038" sldId="962"/>
            <ac:spMk id="334" creationId="{6BF478DF-D090-4726-9C21-CA12FB30D691}"/>
          </ac:spMkLst>
        </pc:spChg>
        <pc:spChg chg="mod">
          <ac:chgData name="Paul Easter" userId="6549cd31feb53bc1" providerId="LiveId" clId="{E19B617E-EE3F-4AAA-9381-36BBE1B8C7A2}" dt="2022-03-22T03:50:27.128" v="131669" actId="165"/>
          <ac:spMkLst>
            <pc:docMk/>
            <pc:sldMk cId="340935038" sldId="962"/>
            <ac:spMk id="335" creationId="{45A8E96C-F769-47C2-8BD6-9504CCD15FBC}"/>
          </ac:spMkLst>
        </pc:spChg>
        <pc:spChg chg="mod">
          <ac:chgData name="Paul Easter" userId="6549cd31feb53bc1" providerId="LiveId" clId="{E19B617E-EE3F-4AAA-9381-36BBE1B8C7A2}" dt="2022-03-22T03:50:27.128" v="131669" actId="165"/>
          <ac:spMkLst>
            <pc:docMk/>
            <pc:sldMk cId="340935038" sldId="962"/>
            <ac:spMk id="336" creationId="{C66A7975-E68F-40D5-A6E4-234DF84D1ED1}"/>
          </ac:spMkLst>
        </pc:spChg>
        <pc:spChg chg="mod">
          <ac:chgData name="Paul Easter" userId="6549cd31feb53bc1" providerId="LiveId" clId="{E19B617E-EE3F-4AAA-9381-36BBE1B8C7A2}" dt="2022-03-22T03:50:27.128" v="131669" actId="165"/>
          <ac:spMkLst>
            <pc:docMk/>
            <pc:sldMk cId="340935038" sldId="962"/>
            <ac:spMk id="337" creationId="{4A99AF74-611D-4E92-88B0-A751049CF14B}"/>
          </ac:spMkLst>
        </pc:spChg>
        <pc:spChg chg="mod">
          <ac:chgData name="Paul Easter" userId="6549cd31feb53bc1" providerId="LiveId" clId="{E19B617E-EE3F-4AAA-9381-36BBE1B8C7A2}" dt="2022-03-22T03:50:27.128" v="131669" actId="165"/>
          <ac:spMkLst>
            <pc:docMk/>
            <pc:sldMk cId="340935038" sldId="962"/>
            <ac:spMk id="338" creationId="{6E1B4168-BBD6-4A41-87BC-6A7CE6979387}"/>
          </ac:spMkLst>
        </pc:spChg>
        <pc:spChg chg="mod">
          <ac:chgData name="Paul Easter" userId="6549cd31feb53bc1" providerId="LiveId" clId="{E19B617E-EE3F-4AAA-9381-36BBE1B8C7A2}" dt="2022-03-22T03:50:27.128" v="131669" actId="165"/>
          <ac:spMkLst>
            <pc:docMk/>
            <pc:sldMk cId="340935038" sldId="962"/>
            <ac:spMk id="339" creationId="{F4FE9CBC-1137-47DE-9A6B-968AC40249C0}"/>
          </ac:spMkLst>
        </pc:spChg>
        <pc:spChg chg="mod">
          <ac:chgData name="Paul Easter" userId="6549cd31feb53bc1" providerId="LiveId" clId="{E19B617E-EE3F-4AAA-9381-36BBE1B8C7A2}" dt="2022-03-22T03:50:27.128" v="131669" actId="165"/>
          <ac:spMkLst>
            <pc:docMk/>
            <pc:sldMk cId="340935038" sldId="962"/>
            <ac:spMk id="340" creationId="{3A33D07D-1663-4E50-BB35-618791F7CEC1}"/>
          </ac:spMkLst>
        </pc:spChg>
        <pc:spChg chg="mod">
          <ac:chgData name="Paul Easter" userId="6549cd31feb53bc1" providerId="LiveId" clId="{E19B617E-EE3F-4AAA-9381-36BBE1B8C7A2}" dt="2022-03-22T03:50:27.128" v="131669" actId="165"/>
          <ac:spMkLst>
            <pc:docMk/>
            <pc:sldMk cId="340935038" sldId="962"/>
            <ac:spMk id="341" creationId="{DB1EC949-760F-49A0-9EB2-E2C82297453D}"/>
          </ac:spMkLst>
        </pc:spChg>
        <pc:spChg chg="mod">
          <ac:chgData name="Paul Easter" userId="6549cd31feb53bc1" providerId="LiveId" clId="{E19B617E-EE3F-4AAA-9381-36BBE1B8C7A2}" dt="2022-03-22T03:50:27.128" v="131669" actId="165"/>
          <ac:spMkLst>
            <pc:docMk/>
            <pc:sldMk cId="340935038" sldId="962"/>
            <ac:spMk id="342" creationId="{6CDB3268-2012-40FA-A10E-9385231378F9}"/>
          </ac:spMkLst>
        </pc:spChg>
        <pc:spChg chg="mod">
          <ac:chgData name="Paul Easter" userId="6549cd31feb53bc1" providerId="LiveId" clId="{E19B617E-EE3F-4AAA-9381-36BBE1B8C7A2}" dt="2022-03-22T03:50:27.128" v="131669" actId="165"/>
          <ac:spMkLst>
            <pc:docMk/>
            <pc:sldMk cId="340935038" sldId="962"/>
            <ac:spMk id="343" creationId="{42FA55E3-15E7-49E8-9AEF-DF3ED2CDB5FB}"/>
          </ac:spMkLst>
        </pc:spChg>
        <pc:spChg chg="mod">
          <ac:chgData name="Paul Easter" userId="6549cd31feb53bc1" providerId="LiveId" clId="{E19B617E-EE3F-4AAA-9381-36BBE1B8C7A2}" dt="2022-03-22T03:50:27.128" v="131669" actId="165"/>
          <ac:spMkLst>
            <pc:docMk/>
            <pc:sldMk cId="340935038" sldId="962"/>
            <ac:spMk id="344" creationId="{FDFA61E4-E303-4BBC-931F-97737FDFE5AB}"/>
          </ac:spMkLst>
        </pc:spChg>
        <pc:spChg chg="mod topLvl">
          <ac:chgData name="Paul Easter" userId="6549cd31feb53bc1" providerId="LiveId" clId="{E19B617E-EE3F-4AAA-9381-36BBE1B8C7A2}" dt="2022-03-22T03:50:27.128" v="131669" actId="165"/>
          <ac:spMkLst>
            <pc:docMk/>
            <pc:sldMk cId="340935038" sldId="962"/>
            <ac:spMk id="426" creationId="{29AAB7B3-EBF0-47E6-BFFD-EF8D7C1A2354}"/>
          </ac:spMkLst>
        </pc:spChg>
        <pc:spChg chg="mod topLvl">
          <ac:chgData name="Paul Easter" userId="6549cd31feb53bc1" providerId="LiveId" clId="{E19B617E-EE3F-4AAA-9381-36BBE1B8C7A2}" dt="2022-03-22T03:50:27.128" v="131669" actId="165"/>
          <ac:spMkLst>
            <pc:docMk/>
            <pc:sldMk cId="340935038" sldId="962"/>
            <ac:spMk id="427" creationId="{6C892DA2-4A24-4FC6-8917-C82F9C4CC7D5}"/>
          </ac:spMkLst>
        </pc:spChg>
        <pc:spChg chg="mod topLvl">
          <ac:chgData name="Paul Easter" userId="6549cd31feb53bc1" providerId="LiveId" clId="{E19B617E-EE3F-4AAA-9381-36BBE1B8C7A2}" dt="2022-03-22T03:50:27.128" v="131669" actId="165"/>
          <ac:spMkLst>
            <pc:docMk/>
            <pc:sldMk cId="340935038" sldId="962"/>
            <ac:spMk id="428" creationId="{804238C4-11F0-45A9-A13D-699B04273CD5}"/>
          </ac:spMkLst>
        </pc:spChg>
        <pc:spChg chg="mod topLvl">
          <ac:chgData name="Paul Easter" userId="6549cd31feb53bc1" providerId="LiveId" clId="{E19B617E-EE3F-4AAA-9381-36BBE1B8C7A2}" dt="2022-03-22T03:50:27.128" v="131669" actId="165"/>
          <ac:spMkLst>
            <pc:docMk/>
            <pc:sldMk cId="340935038" sldId="962"/>
            <ac:spMk id="429" creationId="{D2B4C23B-9F64-4E48-B6B4-E6CA9B5891F3}"/>
          </ac:spMkLst>
        </pc:spChg>
        <pc:spChg chg="mod topLvl">
          <ac:chgData name="Paul Easter" userId="6549cd31feb53bc1" providerId="LiveId" clId="{E19B617E-EE3F-4AAA-9381-36BBE1B8C7A2}" dt="2022-03-22T03:50:27.128" v="131669" actId="165"/>
          <ac:spMkLst>
            <pc:docMk/>
            <pc:sldMk cId="340935038" sldId="962"/>
            <ac:spMk id="430" creationId="{60F8D2B8-CCFA-4B42-8148-CC898564F68F}"/>
          </ac:spMkLst>
        </pc:spChg>
        <pc:grpChg chg="add del mod">
          <ac:chgData name="Paul Easter" userId="6549cd31feb53bc1" providerId="LiveId" clId="{E19B617E-EE3F-4AAA-9381-36BBE1B8C7A2}" dt="2022-03-22T03:50:30.133" v="131670" actId="164"/>
          <ac:grpSpMkLst>
            <pc:docMk/>
            <pc:sldMk cId="340935038" sldId="962"/>
            <ac:grpSpMk id="2" creationId="{008FFB39-71A1-4D9D-9BAA-B62139DD539C}"/>
          </ac:grpSpMkLst>
        </pc:grpChg>
        <pc:grpChg chg="add mod">
          <ac:chgData name="Paul Easter" userId="6549cd31feb53bc1" providerId="LiveId" clId="{E19B617E-EE3F-4AAA-9381-36BBE1B8C7A2}" dt="2022-03-22T03:50:59.105" v="131677" actId="1035"/>
          <ac:grpSpMkLst>
            <pc:docMk/>
            <pc:sldMk cId="340935038" sldId="962"/>
            <ac:grpSpMk id="16" creationId="{DECCCAEF-86BB-4263-ABAF-7F8A6EB6D8FF}"/>
          </ac:grpSpMkLst>
        </pc:grpChg>
        <pc:grpChg chg="del">
          <ac:chgData name="Paul Easter" userId="6549cd31feb53bc1" providerId="LiveId" clId="{E19B617E-EE3F-4AAA-9381-36BBE1B8C7A2}" dt="2022-03-22T03:28:31.231" v="131249" actId="478"/>
          <ac:grpSpMkLst>
            <pc:docMk/>
            <pc:sldMk cId="340935038" sldId="962"/>
            <ac:grpSpMk id="50" creationId="{3B8CE876-524C-43F2-BE81-08E720BFBA7C}"/>
          </ac:grpSpMkLst>
        </pc:grpChg>
        <pc:grpChg chg="add del mod">
          <ac:chgData name="Paul Easter" userId="6549cd31feb53bc1" providerId="LiveId" clId="{E19B617E-EE3F-4AAA-9381-36BBE1B8C7A2}" dt="2022-03-22T03:36:50.201" v="131519"/>
          <ac:grpSpMkLst>
            <pc:docMk/>
            <pc:sldMk cId="340935038" sldId="962"/>
            <ac:grpSpMk id="140" creationId="{AD443248-ADEC-4462-8CD3-4CF4410DE5DA}"/>
          </ac:grpSpMkLst>
        </pc:grpChg>
        <pc:grpChg chg="mod topLvl">
          <ac:chgData name="Paul Easter" userId="6549cd31feb53bc1" providerId="LiveId" clId="{E19B617E-EE3F-4AAA-9381-36BBE1B8C7A2}" dt="2022-03-22T03:36:48.841" v="131517" actId="165"/>
          <ac:grpSpMkLst>
            <pc:docMk/>
            <pc:sldMk cId="340935038" sldId="962"/>
            <ac:grpSpMk id="141" creationId="{652C75BB-D180-4BC6-9FB0-F51E388E4A74}"/>
          </ac:grpSpMkLst>
        </pc:grpChg>
        <pc:grpChg chg="add del mod">
          <ac:chgData name="Paul Easter" userId="6549cd31feb53bc1" providerId="LiveId" clId="{E19B617E-EE3F-4AAA-9381-36BBE1B8C7A2}" dt="2022-03-22T03:43:54.319" v="131617"/>
          <ac:grpSpMkLst>
            <pc:docMk/>
            <pc:sldMk cId="340935038" sldId="962"/>
            <ac:grpSpMk id="219" creationId="{E65E76DE-CCA0-4480-8582-6080E53CCE1E}"/>
          </ac:grpSpMkLst>
        </pc:grpChg>
        <pc:grpChg chg="add mod">
          <ac:chgData name="Paul Easter" userId="6549cd31feb53bc1" providerId="LiveId" clId="{E19B617E-EE3F-4AAA-9381-36BBE1B8C7A2}" dt="2022-03-22T03:46:08.797" v="131660" actId="1076"/>
          <ac:grpSpMkLst>
            <pc:docMk/>
            <pc:sldMk cId="340935038" sldId="962"/>
            <ac:grpSpMk id="250" creationId="{781E6053-72A7-43BE-8E4C-D1A98EF55952}"/>
          </ac:grpSpMkLst>
        </pc:grpChg>
        <pc:grpChg chg="mod topLvl">
          <ac:chgData name="Paul Easter" userId="6549cd31feb53bc1" providerId="LiveId" clId="{E19B617E-EE3F-4AAA-9381-36BBE1B8C7A2}" dt="2022-03-22T03:50:27.128" v="131669" actId="165"/>
          <ac:grpSpMkLst>
            <pc:docMk/>
            <pc:sldMk cId="340935038" sldId="962"/>
            <ac:grpSpMk id="346" creationId="{E4A3610E-2082-4657-BD52-D2E1469A2507}"/>
          </ac:grpSpMkLst>
        </pc:grpChg>
        <pc:cxnChg chg="add mod">
          <ac:chgData name="Paul Easter" userId="6549cd31feb53bc1" providerId="LiveId" clId="{E19B617E-EE3F-4AAA-9381-36BBE1B8C7A2}" dt="2022-03-22T03:50:30.133" v="131670" actId="164"/>
          <ac:cxnSpMkLst>
            <pc:docMk/>
            <pc:sldMk cId="340935038" sldId="962"/>
            <ac:cxnSpMk id="4" creationId="{5A5EFC41-1DA4-4A08-B71D-8B5003247A69}"/>
          </ac:cxnSpMkLst>
        </pc:cxnChg>
        <pc:cxnChg chg="add mod">
          <ac:chgData name="Paul Easter" userId="6549cd31feb53bc1" providerId="LiveId" clId="{E19B617E-EE3F-4AAA-9381-36BBE1B8C7A2}" dt="2022-03-22T03:50:30.133" v="131670" actId="164"/>
          <ac:cxnSpMkLst>
            <pc:docMk/>
            <pc:sldMk cId="340935038" sldId="962"/>
            <ac:cxnSpMk id="6" creationId="{E76AC318-DC05-4B22-8F01-A23C095C916B}"/>
          </ac:cxnSpMkLst>
        </pc:cxnChg>
        <pc:cxnChg chg="mod topLvl">
          <ac:chgData name="Paul Easter" userId="6549cd31feb53bc1" providerId="LiveId" clId="{E19B617E-EE3F-4AAA-9381-36BBE1B8C7A2}" dt="2022-03-22T03:50:27.128" v="131669" actId="165"/>
          <ac:cxnSpMkLst>
            <pc:docMk/>
            <pc:sldMk cId="340935038" sldId="962"/>
            <ac:cxnSpMk id="8" creationId="{B58EAD11-7144-477B-8F7E-FBBC81F47F0F}"/>
          </ac:cxnSpMkLst>
        </pc:cxnChg>
        <pc:cxnChg chg="add mod">
          <ac:chgData name="Paul Easter" userId="6549cd31feb53bc1" providerId="LiveId" clId="{E19B617E-EE3F-4AAA-9381-36BBE1B8C7A2}" dt="2022-03-22T03:58:17.566" v="131712" actId="693"/>
          <ac:cxnSpMkLst>
            <pc:docMk/>
            <pc:sldMk cId="340935038" sldId="962"/>
            <ac:cxnSpMk id="18" creationId="{BD3E053B-F888-4D8C-A595-A3996AFBAE19}"/>
          </ac:cxnSpMkLst>
        </pc:cxnChg>
        <pc:cxnChg chg="mod topLvl">
          <ac:chgData name="Paul Easter" userId="6549cd31feb53bc1" providerId="LiveId" clId="{E19B617E-EE3F-4AAA-9381-36BBE1B8C7A2}" dt="2022-03-22T03:50:27.128" v="131669" actId="165"/>
          <ac:cxnSpMkLst>
            <pc:docMk/>
            <pc:sldMk cId="340935038" sldId="962"/>
            <ac:cxnSpMk id="116" creationId="{AC01DA05-E110-4BEB-AA92-29CED33FB5F4}"/>
          </ac:cxnSpMkLst>
        </pc:cxnChg>
        <pc:cxnChg chg="mod topLvl">
          <ac:chgData name="Paul Easter" userId="6549cd31feb53bc1" providerId="LiveId" clId="{E19B617E-EE3F-4AAA-9381-36BBE1B8C7A2}" dt="2022-03-22T03:50:27.128" v="131669" actId="165"/>
          <ac:cxnSpMkLst>
            <pc:docMk/>
            <pc:sldMk cId="340935038" sldId="962"/>
            <ac:cxnSpMk id="117" creationId="{7C1F594F-77BD-4CD5-98BB-4586EE204C30}"/>
          </ac:cxnSpMkLst>
        </pc:cxnChg>
        <pc:cxnChg chg="mod topLvl">
          <ac:chgData name="Paul Easter" userId="6549cd31feb53bc1" providerId="LiveId" clId="{E19B617E-EE3F-4AAA-9381-36BBE1B8C7A2}" dt="2022-03-22T03:50:27.128" v="131669" actId="165"/>
          <ac:cxnSpMkLst>
            <pc:docMk/>
            <pc:sldMk cId="340935038" sldId="962"/>
            <ac:cxnSpMk id="118" creationId="{23C3B229-3713-4437-8C8A-B9F4B6FBA0F5}"/>
          </ac:cxnSpMkLst>
        </pc:cxnChg>
        <pc:cxnChg chg="mod topLvl">
          <ac:chgData name="Paul Easter" userId="6549cd31feb53bc1" providerId="LiveId" clId="{E19B617E-EE3F-4AAA-9381-36BBE1B8C7A2}" dt="2022-03-22T03:50:27.128" v="131669" actId="165"/>
          <ac:cxnSpMkLst>
            <pc:docMk/>
            <pc:sldMk cId="340935038" sldId="962"/>
            <ac:cxnSpMk id="119" creationId="{9A2C73A5-CE1A-43E0-B226-61DCD2BD72D0}"/>
          </ac:cxnSpMkLst>
        </pc:cxnChg>
        <pc:cxnChg chg="mod topLvl">
          <ac:chgData name="Paul Easter" userId="6549cd31feb53bc1" providerId="LiveId" clId="{E19B617E-EE3F-4AAA-9381-36BBE1B8C7A2}" dt="2022-03-22T03:50:27.128" v="131669" actId="165"/>
          <ac:cxnSpMkLst>
            <pc:docMk/>
            <pc:sldMk cId="340935038" sldId="962"/>
            <ac:cxnSpMk id="120" creationId="{47ACF98B-ED0B-4390-B8EC-FF0D111B50AD}"/>
          </ac:cxnSpMkLst>
        </pc:cxnChg>
        <pc:cxnChg chg="add mod">
          <ac:chgData name="Paul Easter" userId="6549cd31feb53bc1" providerId="LiveId" clId="{E19B617E-EE3F-4AAA-9381-36BBE1B8C7A2}" dt="2022-03-22T03:50:30.133" v="131670" actId="164"/>
          <ac:cxnSpMkLst>
            <pc:docMk/>
            <pc:sldMk cId="340935038" sldId="962"/>
            <ac:cxnSpMk id="136" creationId="{4EDBF912-AD64-49C6-B8D5-C42477665BC9}"/>
          </ac:cxnSpMkLst>
        </pc:cxnChg>
        <pc:cxnChg chg="add del mod">
          <ac:chgData name="Paul Easter" userId="6549cd31feb53bc1" providerId="LiveId" clId="{E19B617E-EE3F-4AAA-9381-36BBE1B8C7A2}" dt="2022-03-22T03:57:31.673" v="131686" actId="478"/>
          <ac:cxnSpMkLst>
            <pc:docMk/>
            <pc:sldMk cId="340935038" sldId="962"/>
            <ac:cxnSpMk id="287" creationId="{41681835-D57B-4489-A7A0-92789C27DA57}"/>
          </ac:cxnSpMkLst>
        </pc:cxnChg>
        <pc:cxnChg chg="add mod">
          <ac:chgData name="Paul Easter" userId="6549cd31feb53bc1" providerId="LiveId" clId="{E19B617E-EE3F-4AAA-9381-36BBE1B8C7A2}" dt="2022-03-22T03:58:17.566" v="131712" actId="693"/>
          <ac:cxnSpMkLst>
            <pc:docMk/>
            <pc:sldMk cId="340935038" sldId="962"/>
            <ac:cxnSpMk id="289" creationId="{91166DC8-5303-4D9B-8290-C7F6C00862BF}"/>
          </ac:cxnSpMkLst>
        </pc:cxnChg>
        <pc:cxnChg chg="mod">
          <ac:chgData name="Paul Easter" userId="6549cd31feb53bc1" providerId="LiveId" clId="{E19B617E-EE3F-4AAA-9381-36BBE1B8C7A2}" dt="2022-03-22T03:50:27.128" v="131669" actId="165"/>
          <ac:cxnSpMkLst>
            <pc:docMk/>
            <pc:sldMk cId="340935038" sldId="962"/>
            <ac:cxnSpMk id="315" creationId="{8971DEE9-38FA-4B4F-8A64-A8B0A3813C10}"/>
          </ac:cxnSpMkLst>
        </pc:cxnChg>
        <pc:cxnChg chg="mod topLvl">
          <ac:chgData name="Paul Easter" userId="6549cd31feb53bc1" providerId="LiveId" clId="{E19B617E-EE3F-4AAA-9381-36BBE1B8C7A2}" dt="2022-03-22T03:50:27.128" v="131669" actId="165"/>
          <ac:cxnSpMkLst>
            <pc:docMk/>
            <pc:sldMk cId="340935038" sldId="962"/>
            <ac:cxnSpMk id="316" creationId="{671A6E7A-1690-43FB-8D7F-BD9E003D480C}"/>
          </ac:cxnSpMkLst>
        </pc:cxnChg>
        <pc:cxnChg chg="mod topLvl">
          <ac:chgData name="Paul Easter" userId="6549cd31feb53bc1" providerId="LiveId" clId="{E19B617E-EE3F-4AAA-9381-36BBE1B8C7A2}" dt="2022-03-22T03:50:27.128" v="131669" actId="165"/>
          <ac:cxnSpMkLst>
            <pc:docMk/>
            <pc:sldMk cId="340935038" sldId="962"/>
            <ac:cxnSpMk id="317" creationId="{5796BEFD-72A9-46AC-9899-026D23D2D9B2}"/>
          </ac:cxnSpMkLst>
        </pc:cxnChg>
        <pc:cxnChg chg="mod">
          <ac:chgData name="Paul Easter" userId="6549cd31feb53bc1" providerId="LiveId" clId="{E19B617E-EE3F-4AAA-9381-36BBE1B8C7A2}" dt="2022-03-22T03:50:27.128" v="131669" actId="165"/>
          <ac:cxnSpMkLst>
            <pc:docMk/>
            <pc:sldMk cId="340935038" sldId="962"/>
            <ac:cxnSpMk id="318" creationId="{4DC09FFC-88DB-4C0D-AC50-902C544AD3E4}"/>
          </ac:cxnSpMkLst>
        </pc:cxnChg>
        <pc:cxnChg chg="mod">
          <ac:chgData name="Paul Easter" userId="6549cd31feb53bc1" providerId="LiveId" clId="{E19B617E-EE3F-4AAA-9381-36BBE1B8C7A2}" dt="2022-03-22T03:50:27.128" v="131669" actId="165"/>
          <ac:cxnSpMkLst>
            <pc:docMk/>
            <pc:sldMk cId="340935038" sldId="962"/>
            <ac:cxnSpMk id="319" creationId="{D8311AA6-58C5-42F0-A343-8227C5B61CB8}"/>
          </ac:cxnSpMkLst>
        </pc:cxnChg>
        <pc:cxnChg chg="mod topLvl">
          <ac:chgData name="Paul Easter" userId="6549cd31feb53bc1" providerId="LiveId" clId="{E19B617E-EE3F-4AAA-9381-36BBE1B8C7A2}" dt="2022-03-22T03:50:27.128" v="131669" actId="165"/>
          <ac:cxnSpMkLst>
            <pc:docMk/>
            <pc:sldMk cId="340935038" sldId="962"/>
            <ac:cxnSpMk id="320" creationId="{07A04A62-4A77-4000-9D47-DAD865F729AC}"/>
          </ac:cxnSpMkLst>
        </pc:cxnChg>
        <pc:cxnChg chg="mod topLvl">
          <ac:chgData name="Paul Easter" userId="6549cd31feb53bc1" providerId="LiveId" clId="{E19B617E-EE3F-4AAA-9381-36BBE1B8C7A2}" dt="2022-03-22T03:50:27.128" v="131669" actId="165"/>
          <ac:cxnSpMkLst>
            <pc:docMk/>
            <pc:sldMk cId="340935038" sldId="962"/>
            <ac:cxnSpMk id="321" creationId="{DAF1B629-BB2A-454C-87D5-8E686FAB76BE}"/>
          </ac:cxnSpMkLst>
        </pc:cxnChg>
        <pc:cxnChg chg="mod">
          <ac:chgData name="Paul Easter" userId="6549cd31feb53bc1" providerId="LiveId" clId="{E19B617E-EE3F-4AAA-9381-36BBE1B8C7A2}" dt="2022-03-22T03:50:27.128" v="131669" actId="165"/>
          <ac:cxnSpMkLst>
            <pc:docMk/>
            <pc:sldMk cId="340935038" sldId="962"/>
            <ac:cxnSpMk id="322" creationId="{A5A394BE-32FE-4659-8AEF-DE9E66ACDC6E}"/>
          </ac:cxnSpMkLst>
        </pc:cxnChg>
        <pc:cxnChg chg="mod">
          <ac:chgData name="Paul Easter" userId="6549cd31feb53bc1" providerId="LiveId" clId="{E19B617E-EE3F-4AAA-9381-36BBE1B8C7A2}" dt="2022-03-22T03:50:27.128" v="131669" actId="165"/>
          <ac:cxnSpMkLst>
            <pc:docMk/>
            <pc:sldMk cId="340935038" sldId="962"/>
            <ac:cxnSpMk id="323" creationId="{3B1303CE-AE58-4C4E-8FAE-7BE5C1FD3F17}"/>
          </ac:cxnSpMkLst>
        </pc:cxnChg>
        <pc:cxnChg chg="mod topLvl">
          <ac:chgData name="Paul Easter" userId="6549cd31feb53bc1" providerId="LiveId" clId="{E19B617E-EE3F-4AAA-9381-36BBE1B8C7A2}" dt="2022-03-22T03:50:27.128" v="131669" actId="165"/>
          <ac:cxnSpMkLst>
            <pc:docMk/>
            <pc:sldMk cId="340935038" sldId="962"/>
            <ac:cxnSpMk id="324" creationId="{D9033F00-FDE4-4B2E-B240-3883F30E29D0}"/>
          </ac:cxnSpMkLst>
        </pc:cxnChg>
      </pc:sldChg>
      <pc:sldChg chg="addSp delSp modSp add del mod">
        <pc:chgData name="Paul Easter" userId="6549cd31feb53bc1" providerId="LiveId" clId="{E19B617E-EE3F-4AAA-9381-36BBE1B8C7A2}" dt="2022-03-22T03:47:26.583" v="131664" actId="2696"/>
        <pc:sldMkLst>
          <pc:docMk/>
          <pc:sldMk cId="416617211" sldId="963"/>
        </pc:sldMkLst>
        <pc:spChg chg="del mod topLvl">
          <ac:chgData name="Paul Easter" userId="6549cd31feb53bc1" providerId="LiveId" clId="{E19B617E-EE3F-4AAA-9381-36BBE1B8C7A2}" dt="2022-03-22T03:38:22.180" v="131558" actId="478"/>
          <ac:spMkLst>
            <pc:docMk/>
            <pc:sldMk cId="416617211" sldId="963"/>
            <ac:spMk id="2" creationId="{B6FC86C3-7696-49CC-85E0-285257F0D7C9}"/>
          </ac:spMkLst>
        </pc:spChg>
        <pc:spChg chg="del mod topLvl">
          <ac:chgData name="Paul Easter" userId="6549cd31feb53bc1" providerId="LiveId" clId="{E19B617E-EE3F-4AAA-9381-36BBE1B8C7A2}" dt="2022-03-22T03:38:29.654" v="131560" actId="478"/>
          <ac:spMkLst>
            <pc:docMk/>
            <pc:sldMk cId="416617211" sldId="963"/>
            <ac:spMk id="5" creationId="{6500A07B-0D81-4D83-BADB-2E2EA00392B1}"/>
          </ac:spMkLst>
        </pc:spChg>
        <pc:spChg chg="mod topLvl">
          <ac:chgData name="Paul Easter" userId="6549cd31feb53bc1" providerId="LiveId" clId="{E19B617E-EE3F-4AAA-9381-36BBE1B8C7A2}" dt="2022-03-22T03:43:35.268" v="131613" actId="164"/>
          <ac:spMkLst>
            <pc:docMk/>
            <pc:sldMk cId="416617211" sldId="963"/>
            <ac:spMk id="9" creationId="{D3C2EA7E-6135-49F4-A6A8-F5A1CB6007CD}"/>
          </ac:spMkLst>
        </pc:spChg>
        <pc:spChg chg="del mod topLvl">
          <ac:chgData name="Paul Easter" userId="6549cd31feb53bc1" providerId="LiveId" clId="{E19B617E-EE3F-4AAA-9381-36BBE1B8C7A2}" dt="2022-03-22T03:37:32.020" v="131526" actId="478"/>
          <ac:spMkLst>
            <pc:docMk/>
            <pc:sldMk cId="416617211" sldId="963"/>
            <ac:spMk id="16" creationId="{1D058C7A-375E-4E81-9AE7-F0D6D57F5127}"/>
          </ac:spMkLst>
        </pc:spChg>
        <pc:spChg chg="del mod topLvl">
          <ac:chgData name="Paul Easter" userId="6549cd31feb53bc1" providerId="LiveId" clId="{E19B617E-EE3F-4AAA-9381-36BBE1B8C7A2}" dt="2022-03-22T03:38:24.372" v="131559" actId="478"/>
          <ac:spMkLst>
            <pc:docMk/>
            <pc:sldMk cId="416617211" sldId="963"/>
            <ac:spMk id="19" creationId="{F24C6465-4B83-4163-B10C-694F42E77F0F}"/>
          </ac:spMkLst>
        </pc:spChg>
        <pc:spChg chg="mod topLvl">
          <ac:chgData name="Paul Easter" userId="6549cd31feb53bc1" providerId="LiveId" clId="{E19B617E-EE3F-4AAA-9381-36BBE1B8C7A2}" dt="2022-03-22T03:43:35.268" v="131613" actId="164"/>
          <ac:spMkLst>
            <pc:docMk/>
            <pc:sldMk cId="416617211" sldId="963"/>
            <ac:spMk id="20" creationId="{0322E4F8-45B5-45DF-A53D-6410788820C0}"/>
          </ac:spMkLst>
        </pc:spChg>
        <pc:spChg chg="mod topLvl">
          <ac:chgData name="Paul Easter" userId="6549cd31feb53bc1" providerId="LiveId" clId="{E19B617E-EE3F-4AAA-9381-36BBE1B8C7A2}" dt="2022-03-22T03:43:35.268" v="131613" actId="164"/>
          <ac:spMkLst>
            <pc:docMk/>
            <pc:sldMk cId="416617211" sldId="963"/>
            <ac:spMk id="21" creationId="{98EDAA5B-399B-4500-8939-7583EB99FCCD}"/>
          </ac:spMkLst>
        </pc:spChg>
        <pc:spChg chg="add del mod topLvl">
          <ac:chgData name="Paul Easter" userId="6549cd31feb53bc1" providerId="LiveId" clId="{E19B617E-EE3F-4AAA-9381-36BBE1B8C7A2}" dt="2022-03-22T03:38:17.762" v="131556" actId="478"/>
          <ac:spMkLst>
            <pc:docMk/>
            <pc:sldMk cId="416617211" sldId="963"/>
            <ac:spMk id="22" creationId="{9D2A4255-BAAF-42EB-8EAF-E53385BFA479}"/>
          </ac:spMkLst>
        </pc:spChg>
        <pc:spChg chg="del mod topLvl">
          <ac:chgData name="Paul Easter" userId="6549cd31feb53bc1" providerId="LiveId" clId="{E19B617E-EE3F-4AAA-9381-36BBE1B8C7A2}" dt="2022-03-22T03:37:37.160" v="131529" actId="478"/>
          <ac:spMkLst>
            <pc:docMk/>
            <pc:sldMk cId="416617211" sldId="963"/>
            <ac:spMk id="23" creationId="{8DDA9ACA-947D-4042-93B2-6CE5BD1D75A3}"/>
          </ac:spMkLst>
        </pc:spChg>
        <pc:spChg chg="mod topLvl">
          <ac:chgData name="Paul Easter" userId="6549cd31feb53bc1" providerId="LiveId" clId="{E19B617E-EE3F-4AAA-9381-36BBE1B8C7A2}" dt="2022-03-22T03:43:35.268" v="131613" actId="164"/>
          <ac:spMkLst>
            <pc:docMk/>
            <pc:sldMk cId="416617211" sldId="963"/>
            <ac:spMk id="24" creationId="{502794DF-DFA6-452C-B07C-BEAF8827F50D}"/>
          </ac:spMkLst>
        </pc:spChg>
        <pc:spChg chg="mod topLvl">
          <ac:chgData name="Paul Easter" userId="6549cd31feb53bc1" providerId="LiveId" clId="{E19B617E-EE3F-4AAA-9381-36BBE1B8C7A2}" dt="2022-03-22T03:43:35.268" v="131613" actId="164"/>
          <ac:spMkLst>
            <pc:docMk/>
            <pc:sldMk cId="416617211" sldId="963"/>
            <ac:spMk id="26" creationId="{B8EC30FA-9A2E-43BF-9D15-2A69BBB5BE80}"/>
          </ac:spMkLst>
        </pc:spChg>
        <pc:spChg chg="add del mod topLvl">
          <ac:chgData name="Paul Easter" userId="6549cd31feb53bc1" providerId="LiveId" clId="{E19B617E-EE3F-4AAA-9381-36BBE1B8C7A2}" dt="2022-03-22T03:43:35.268" v="131613" actId="164"/>
          <ac:spMkLst>
            <pc:docMk/>
            <pc:sldMk cId="416617211" sldId="963"/>
            <ac:spMk id="27" creationId="{4885119E-3109-427A-ABFB-6B7A389A8ABB}"/>
          </ac:spMkLst>
        </pc:spChg>
        <pc:spChg chg="del mod topLvl">
          <ac:chgData name="Paul Easter" userId="6549cd31feb53bc1" providerId="LiveId" clId="{E19B617E-EE3F-4AAA-9381-36BBE1B8C7A2}" dt="2022-03-22T03:37:37.884" v="131530" actId="478"/>
          <ac:spMkLst>
            <pc:docMk/>
            <pc:sldMk cId="416617211" sldId="963"/>
            <ac:spMk id="28" creationId="{CAA2A921-3D04-4E56-ABFB-609B67882C0F}"/>
          </ac:spMkLst>
        </pc:spChg>
        <pc:spChg chg="del mod topLvl">
          <ac:chgData name="Paul Easter" userId="6549cd31feb53bc1" providerId="LiveId" clId="{E19B617E-EE3F-4AAA-9381-36BBE1B8C7A2}" dt="2022-03-22T03:37:36.252" v="131528" actId="478"/>
          <ac:spMkLst>
            <pc:docMk/>
            <pc:sldMk cId="416617211" sldId="963"/>
            <ac:spMk id="29" creationId="{570AFB2D-9DF3-41C0-A6E3-9EC8FDCF416F}"/>
          </ac:spMkLst>
        </pc:spChg>
        <pc:spChg chg="mod topLvl">
          <ac:chgData name="Paul Easter" userId="6549cd31feb53bc1" providerId="LiveId" clId="{E19B617E-EE3F-4AAA-9381-36BBE1B8C7A2}" dt="2022-03-22T03:43:35.268" v="131613" actId="164"/>
          <ac:spMkLst>
            <pc:docMk/>
            <pc:sldMk cId="416617211" sldId="963"/>
            <ac:spMk id="31" creationId="{889FACDD-F04F-482A-8F9F-C5ADB055A842}"/>
          </ac:spMkLst>
        </pc:spChg>
        <pc:spChg chg="add del mod topLvl">
          <ac:chgData name="Paul Easter" userId="6549cd31feb53bc1" providerId="LiveId" clId="{E19B617E-EE3F-4AAA-9381-36BBE1B8C7A2}" dt="2022-03-22T03:39:39.414" v="131569" actId="478"/>
          <ac:spMkLst>
            <pc:docMk/>
            <pc:sldMk cId="416617211" sldId="963"/>
            <ac:spMk id="32" creationId="{D3898631-F8D5-4455-A96A-BBB98F7E3B2B}"/>
          </ac:spMkLst>
        </pc:spChg>
        <pc:spChg chg="del mod topLvl">
          <ac:chgData name="Paul Easter" userId="6549cd31feb53bc1" providerId="LiveId" clId="{E19B617E-EE3F-4AAA-9381-36BBE1B8C7A2}" dt="2022-03-22T03:37:35.455" v="131527" actId="478"/>
          <ac:spMkLst>
            <pc:docMk/>
            <pc:sldMk cId="416617211" sldId="963"/>
            <ac:spMk id="33" creationId="{39193014-A84A-46FD-907D-048B475D4700}"/>
          </ac:spMkLst>
        </pc:spChg>
        <pc:spChg chg="del mod topLvl">
          <ac:chgData name="Paul Easter" userId="6549cd31feb53bc1" providerId="LiveId" clId="{E19B617E-EE3F-4AAA-9381-36BBE1B8C7A2}" dt="2022-03-22T03:40:17.375" v="131577" actId="478"/>
          <ac:spMkLst>
            <pc:docMk/>
            <pc:sldMk cId="416617211" sldId="963"/>
            <ac:spMk id="34" creationId="{66AC4F22-6F40-44EA-B6F2-B9A2B69B92A1}"/>
          </ac:spMkLst>
        </pc:spChg>
        <pc:spChg chg="mod topLvl">
          <ac:chgData name="Paul Easter" userId="6549cd31feb53bc1" providerId="LiveId" clId="{E19B617E-EE3F-4AAA-9381-36BBE1B8C7A2}" dt="2022-03-22T03:43:35.268" v="131613" actId="164"/>
          <ac:spMkLst>
            <pc:docMk/>
            <pc:sldMk cId="416617211" sldId="963"/>
            <ac:spMk id="35" creationId="{0C1DEBC2-D507-4F48-B9FE-13D171E6B487}"/>
          </ac:spMkLst>
        </pc:spChg>
        <pc:spChg chg="del mod topLvl">
          <ac:chgData name="Paul Easter" userId="6549cd31feb53bc1" providerId="LiveId" clId="{E19B617E-EE3F-4AAA-9381-36BBE1B8C7A2}" dt="2022-03-22T03:37:39.956" v="131533" actId="478"/>
          <ac:spMkLst>
            <pc:docMk/>
            <pc:sldMk cId="416617211" sldId="963"/>
            <ac:spMk id="40" creationId="{AB8786AE-FB8A-46C2-A31F-5D8BF1B9BD42}"/>
          </ac:spMkLst>
        </pc:spChg>
        <pc:spChg chg="del mod topLvl">
          <ac:chgData name="Paul Easter" userId="6549cd31feb53bc1" providerId="LiveId" clId="{E19B617E-EE3F-4AAA-9381-36BBE1B8C7A2}" dt="2022-03-22T03:37:51.420" v="131540" actId="478"/>
          <ac:spMkLst>
            <pc:docMk/>
            <pc:sldMk cId="416617211" sldId="963"/>
            <ac:spMk id="41" creationId="{B1F55B0E-DB9E-45CD-B428-DBE2FD038D91}"/>
          </ac:spMkLst>
        </pc:spChg>
        <pc:spChg chg="add del mod topLvl">
          <ac:chgData name="Paul Easter" userId="6549cd31feb53bc1" providerId="LiveId" clId="{E19B617E-EE3F-4AAA-9381-36BBE1B8C7A2}" dt="2022-03-22T03:39:40.701" v="131570" actId="478"/>
          <ac:spMkLst>
            <pc:docMk/>
            <pc:sldMk cId="416617211" sldId="963"/>
            <ac:spMk id="42" creationId="{662610FF-D374-47D1-B1CC-B88BEEE69212}"/>
          </ac:spMkLst>
        </pc:spChg>
        <pc:spChg chg="del mod topLvl">
          <ac:chgData name="Paul Easter" userId="6549cd31feb53bc1" providerId="LiveId" clId="{E19B617E-EE3F-4AAA-9381-36BBE1B8C7A2}" dt="2022-03-22T03:38:19.188" v="131557" actId="478"/>
          <ac:spMkLst>
            <pc:docMk/>
            <pc:sldMk cId="416617211" sldId="963"/>
            <ac:spMk id="43" creationId="{15C93D7C-8C38-4B16-98B8-7D8708FF29A6}"/>
          </ac:spMkLst>
        </pc:spChg>
        <pc:spChg chg="del mod topLvl">
          <ac:chgData name="Paul Easter" userId="6549cd31feb53bc1" providerId="LiveId" clId="{E19B617E-EE3F-4AAA-9381-36BBE1B8C7A2}" dt="2022-03-22T03:40:38.253" v="131581" actId="478"/>
          <ac:spMkLst>
            <pc:docMk/>
            <pc:sldMk cId="416617211" sldId="963"/>
            <ac:spMk id="44" creationId="{4630E45A-DC23-4248-8D06-CD2CC374C961}"/>
          </ac:spMkLst>
        </pc:spChg>
        <pc:spChg chg="mod topLvl">
          <ac:chgData name="Paul Easter" userId="6549cd31feb53bc1" providerId="LiveId" clId="{E19B617E-EE3F-4AAA-9381-36BBE1B8C7A2}" dt="2022-03-22T03:43:35.268" v="131613" actId="164"/>
          <ac:spMkLst>
            <pc:docMk/>
            <pc:sldMk cId="416617211" sldId="963"/>
            <ac:spMk id="45" creationId="{EA611B4B-248A-40BC-AF2F-DA9F02E9A126}"/>
          </ac:spMkLst>
        </pc:spChg>
        <pc:spChg chg="mod topLvl">
          <ac:chgData name="Paul Easter" userId="6549cd31feb53bc1" providerId="LiveId" clId="{E19B617E-EE3F-4AAA-9381-36BBE1B8C7A2}" dt="2022-03-22T03:43:35.268" v="131613" actId="164"/>
          <ac:spMkLst>
            <pc:docMk/>
            <pc:sldMk cId="416617211" sldId="963"/>
            <ac:spMk id="47" creationId="{6B634854-6527-4A86-96A8-500D57388611}"/>
          </ac:spMkLst>
        </pc:spChg>
        <pc:spChg chg="mod topLvl">
          <ac:chgData name="Paul Easter" userId="6549cd31feb53bc1" providerId="LiveId" clId="{E19B617E-EE3F-4AAA-9381-36BBE1B8C7A2}" dt="2022-03-22T03:43:35.268" v="131613" actId="164"/>
          <ac:spMkLst>
            <pc:docMk/>
            <pc:sldMk cId="416617211" sldId="963"/>
            <ac:spMk id="48" creationId="{BE905CCF-D082-4587-9055-49B52E2185DF}"/>
          </ac:spMkLst>
        </pc:spChg>
        <pc:spChg chg="del mod topLvl">
          <ac:chgData name="Paul Easter" userId="6549cd31feb53bc1" providerId="LiveId" clId="{E19B617E-EE3F-4AAA-9381-36BBE1B8C7A2}" dt="2022-03-22T03:38:29.654" v="131560" actId="478"/>
          <ac:spMkLst>
            <pc:docMk/>
            <pc:sldMk cId="416617211" sldId="963"/>
            <ac:spMk id="49" creationId="{CE8AB834-AC03-4AF0-9BF9-BEFF3924D814}"/>
          </ac:spMkLst>
        </pc:spChg>
        <pc:spChg chg="del mod topLvl">
          <ac:chgData name="Paul Easter" userId="6549cd31feb53bc1" providerId="LiveId" clId="{E19B617E-EE3F-4AAA-9381-36BBE1B8C7A2}" dt="2022-03-22T03:38:29.654" v="131560" actId="478"/>
          <ac:spMkLst>
            <pc:docMk/>
            <pc:sldMk cId="416617211" sldId="963"/>
            <ac:spMk id="50" creationId="{A325ACF9-E198-43D2-A43B-E0D499D50727}"/>
          </ac:spMkLst>
        </pc:spChg>
        <pc:spChg chg="mod topLvl">
          <ac:chgData name="Paul Easter" userId="6549cd31feb53bc1" providerId="LiveId" clId="{E19B617E-EE3F-4AAA-9381-36BBE1B8C7A2}" dt="2022-03-22T03:43:35.268" v="131613" actId="164"/>
          <ac:spMkLst>
            <pc:docMk/>
            <pc:sldMk cId="416617211" sldId="963"/>
            <ac:spMk id="51" creationId="{A7127AD7-1E94-45F4-8D35-CF1459B0C3CC}"/>
          </ac:spMkLst>
        </pc:spChg>
        <pc:spChg chg="del mod topLvl">
          <ac:chgData name="Paul Easter" userId="6549cd31feb53bc1" providerId="LiveId" clId="{E19B617E-EE3F-4AAA-9381-36BBE1B8C7A2}" dt="2022-03-22T03:40:18.129" v="131578" actId="478"/>
          <ac:spMkLst>
            <pc:docMk/>
            <pc:sldMk cId="416617211" sldId="963"/>
            <ac:spMk id="52" creationId="{0BCA352F-908E-48B7-A54C-241C92D7B1D6}"/>
          </ac:spMkLst>
        </pc:spChg>
        <pc:spChg chg="del mod topLvl">
          <ac:chgData name="Paul Easter" userId="6549cd31feb53bc1" providerId="LiveId" clId="{E19B617E-EE3F-4AAA-9381-36BBE1B8C7A2}" dt="2022-03-22T03:38:32.277" v="131561" actId="478"/>
          <ac:spMkLst>
            <pc:docMk/>
            <pc:sldMk cId="416617211" sldId="963"/>
            <ac:spMk id="53" creationId="{3A73EE33-C2B4-4D0C-A149-1F8D260AA1E3}"/>
          </ac:spMkLst>
        </pc:spChg>
        <pc:spChg chg="del mod topLvl">
          <ac:chgData name="Paul Easter" userId="6549cd31feb53bc1" providerId="LiveId" clId="{E19B617E-EE3F-4AAA-9381-36BBE1B8C7A2}" dt="2022-03-22T03:40:16.377" v="131576" actId="478"/>
          <ac:spMkLst>
            <pc:docMk/>
            <pc:sldMk cId="416617211" sldId="963"/>
            <ac:spMk id="54" creationId="{826527F6-240A-412E-BF99-84ADBADD37B6}"/>
          </ac:spMkLst>
        </pc:spChg>
        <pc:spChg chg="mod topLvl">
          <ac:chgData name="Paul Easter" userId="6549cd31feb53bc1" providerId="LiveId" clId="{E19B617E-EE3F-4AAA-9381-36BBE1B8C7A2}" dt="2022-03-22T03:43:35.268" v="131613" actId="164"/>
          <ac:spMkLst>
            <pc:docMk/>
            <pc:sldMk cId="416617211" sldId="963"/>
            <ac:spMk id="55" creationId="{3C1E0002-9915-4DEF-8C43-8B3EC93B2FA0}"/>
          </ac:spMkLst>
        </pc:spChg>
        <pc:spChg chg="mod topLvl">
          <ac:chgData name="Paul Easter" userId="6549cd31feb53bc1" providerId="LiveId" clId="{E19B617E-EE3F-4AAA-9381-36BBE1B8C7A2}" dt="2022-03-22T03:43:35.268" v="131613" actId="164"/>
          <ac:spMkLst>
            <pc:docMk/>
            <pc:sldMk cId="416617211" sldId="963"/>
            <ac:spMk id="56" creationId="{14361193-9054-49A8-9E65-176E71E42DFF}"/>
          </ac:spMkLst>
        </pc:spChg>
        <pc:spChg chg="mod topLvl">
          <ac:chgData name="Paul Easter" userId="6549cd31feb53bc1" providerId="LiveId" clId="{E19B617E-EE3F-4AAA-9381-36BBE1B8C7A2}" dt="2022-03-22T03:43:35.268" v="131613" actId="164"/>
          <ac:spMkLst>
            <pc:docMk/>
            <pc:sldMk cId="416617211" sldId="963"/>
            <ac:spMk id="57" creationId="{933DFE53-2372-479F-AFAA-8908CC6C3C69}"/>
          </ac:spMkLst>
        </pc:spChg>
        <pc:spChg chg="mod topLvl">
          <ac:chgData name="Paul Easter" userId="6549cd31feb53bc1" providerId="LiveId" clId="{E19B617E-EE3F-4AAA-9381-36BBE1B8C7A2}" dt="2022-03-22T03:43:35.268" v="131613" actId="164"/>
          <ac:spMkLst>
            <pc:docMk/>
            <pc:sldMk cId="416617211" sldId="963"/>
            <ac:spMk id="58" creationId="{65F055FC-ECD6-4285-997C-A13E438DB83B}"/>
          </ac:spMkLst>
        </pc:spChg>
        <pc:spChg chg="del mod topLvl">
          <ac:chgData name="Paul Easter" userId="6549cd31feb53bc1" providerId="LiveId" clId="{E19B617E-EE3F-4AAA-9381-36BBE1B8C7A2}" dt="2022-03-22T03:37:54.617" v="131543" actId="478"/>
          <ac:spMkLst>
            <pc:docMk/>
            <pc:sldMk cId="416617211" sldId="963"/>
            <ac:spMk id="59" creationId="{B40DE7C7-17D0-4CD3-876B-BCA45FC140D1}"/>
          </ac:spMkLst>
        </pc:spChg>
        <pc:spChg chg="del mod topLvl">
          <ac:chgData name="Paul Easter" userId="6549cd31feb53bc1" providerId="LiveId" clId="{E19B617E-EE3F-4AAA-9381-36BBE1B8C7A2}" dt="2022-03-22T03:37:53.897" v="131542" actId="478"/>
          <ac:spMkLst>
            <pc:docMk/>
            <pc:sldMk cId="416617211" sldId="963"/>
            <ac:spMk id="60" creationId="{1644D4E5-C7BB-4286-81A9-D42ABE980CCD}"/>
          </ac:spMkLst>
        </pc:spChg>
        <pc:spChg chg="mod topLvl">
          <ac:chgData name="Paul Easter" userId="6549cd31feb53bc1" providerId="LiveId" clId="{E19B617E-EE3F-4AAA-9381-36BBE1B8C7A2}" dt="2022-03-22T03:43:35.268" v="131613" actId="164"/>
          <ac:spMkLst>
            <pc:docMk/>
            <pc:sldMk cId="416617211" sldId="963"/>
            <ac:spMk id="61" creationId="{E3E4F718-C565-4542-9B69-52FEACA4C82C}"/>
          </ac:spMkLst>
        </pc:spChg>
        <pc:spChg chg="mod topLvl">
          <ac:chgData name="Paul Easter" userId="6549cd31feb53bc1" providerId="LiveId" clId="{E19B617E-EE3F-4AAA-9381-36BBE1B8C7A2}" dt="2022-03-22T03:43:35.268" v="131613" actId="164"/>
          <ac:spMkLst>
            <pc:docMk/>
            <pc:sldMk cId="416617211" sldId="963"/>
            <ac:spMk id="62" creationId="{59139462-2E44-47F9-980D-5A2F322C2D9C}"/>
          </ac:spMkLst>
        </pc:spChg>
        <pc:spChg chg="del mod topLvl">
          <ac:chgData name="Paul Easter" userId="6549cd31feb53bc1" providerId="LiveId" clId="{E19B617E-EE3F-4AAA-9381-36BBE1B8C7A2}" dt="2022-03-22T03:37:43.322" v="131538" actId="478"/>
          <ac:spMkLst>
            <pc:docMk/>
            <pc:sldMk cId="416617211" sldId="963"/>
            <ac:spMk id="63" creationId="{5DFC9AD5-09EC-4479-92FC-763AA3DD5161}"/>
          </ac:spMkLst>
        </pc:spChg>
        <pc:spChg chg="del mod topLvl">
          <ac:chgData name="Paul Easter" userId="6549cd31feb53bc1" providerId="LiveId" clId="{E19B617E-EE3F-4AAA-9381-36BBE1B8C7A2}" dt="2022-03-22T03:38:29.654" v="131560" actId="478"/>
          <ac:spMkLst>
            <pc:docMk/>
            <pc:sldMk cId="416617211" sldId="963"/>
            <ac:spMk id="64" creationId="{FF843CA2-7DB0-4BD6-AF61-F0D8AA050DF9}"/>
          </ac:spMkLst>
        </pc:spChg>
        <pc:spChg chg="del mod topLvl">
          <ac:chgData name="Paul Easter" userId="6549cd31feb53bc1" providerId="LiveId" clId="{E19B617E-EE3F-4AAA-9381-36BBE1B8C7A2}" dt="2022-03-22T03:38:29.654" v="131560" actId="478"/>
          <ac:spMkLst>
            <pc:docMk/>
            <pc:sldMk cId="416617211" sldId="963"/>
            <ac:spMk id="65" creationId="{C6FBACA7-5FC8-488D-8720-BC5FFDB189FE}"/>
          </ac:spMkLst>
        </pc:spChg>
        <pc:spChg chg="del mod topLvl">
          <ac:chgData name="Paul Easter" userId="6549cd31feb53bc1" providerId="LiveId" clId="{E19B617E-EE3F-4AAA-9381-36BBE1B8C7A2}" dt="2022-03-22T03:38:29.654" v="131560" actId="478"/>
          <ac:spMkLst>
            <pc:docMk/>
            <pc:sldMk cId="416617211" sldId="963"/>
            <ac:spMk id="66" creationId="{310E9AD8-F402-4244-803A-A4916A3D5100}"/>
          </ac:spMkLst>
        </pc:spChg>
        <pc:spChg chg="mod topLvl">
          <ac:chgData name="Paul Easter" userId="6549cd31feb53bc1" providerId="LiveId" clId="{E19B617E-EE3F-4AAA-9381-36BBE1B8C7A2}" dt="2022-03-22T03:43:35.268" v="131613" actId="164"/>
          <ac:spMkLst>
            <pc:docMk/>
            <pc:sldMk cId="416617211" sldId="963"/>
            <ac:spMk id="67" creationId="{3F8ED208-1632-4A50-86EE-E7B44DBE32E7}"/>
          </ac:spMkLst>
        </pc:spChg>
        <pc:spChg chg="mod topLvl">
          <ac:chgData name="Paul Easter" userId="6549cd31feb53bc1" providerId="LiveId" clId="{E19B617E-EE3F-4AAA-9381-36BBE1B8C7A2}" dt="2022-03-22T03:43:35.268" v="131613" actId="164"/>
          <ac:spMkLst>
            <pc:docMk/>
            <pc:sldMk cId="416617211" sldId="963"/>
            <ac:spMk id="68" creationId="{5DE8814F-3F93-4633-A3FF-13E9079EE008}"/>
          </ac:spMkLst>
        </pc:spChg>
        <pc:spChg chg="del mod topLvl">
          <ac:chgData name="Paul Easter" userId="6549cd31feb53bc1" providerId="LiveId" clId="{E19B617E-EE3F-4AAA-9381-36BBE1B8C7A2}" dt="2022-03-22T03:38:34.513" v="131562" actId="478"/>
          <ac:spMkLst>
            <pc:docMk/>
            <pc:sldMk cId="416617211" sldId="963"/>
            <ac:spMk id="69" creationId="{98F0303E-6F01-49CB-9FB6-E6061D195E94}"/>
          </ac:spMkLst>
        </pc:spChg>
        <pc:spChg chg="mod topLvl">
          <ac:chgData name="Paul Easter" userId="6549cd31feb53bc1" providerId="LiveId" clId="{E19B617E-EE3F-4AAA-9381-36BBE1B8C7A2}" dt="2022-03-22T03:43:35.268" v="131613" actId="164"/>
          <ac:spMkLst>
            <pc:docMk/>
            <pc:sldMk cId="416617211" sldId="963"/>
            <ac:spMk id="70" creationId="{313707F8-5498-43A2-A424-F03ABB7A9DAD}"/>
          </ac:spMkLst>
        </pc:spChg>
        <pc:spChg chg="mod topLvl">
          <ac:chgData name="Paul Easter" userId="6549cd31feb53bc1" providerId="LiveId" clId="{E19B617E-EE3F-4AAA-9381-36BBE1B8C7A2}" dt="2022-03-22T03:43:35.268" v="131613" actId="164"/>
          <ac:spMkLst>
            <pc:docMk/>
            <pc:sldMk cId="416617211" sldId="963"/>
            <ac:spMk id="71" creationId="{29FDFA62-D519-4472-9AD9-658AF4F93072}"/>
          </ac:spMkLst>
        </pc:spChg>
        <pc:spChg chg="add del mod topLvl">
          <ac:chgData name="Paul Easter" userId="6549cd31feb53bc1" providerId="LiveId" clId="{E19B617E-EE3F-4AAA-9381-36BBE1B8C7A2}" dt="2022-03-22T03:43:35.268" v="131613" actId="164"/>
          <ac:spMkLst>
            <pc:docMk/>
            <pc:sldMk cId="416617211" sldId="963"/>
            <ac:spMk id="72" creationId="{7C9ABAEE-0603-46E0-8986-7C8C44D97F15}"/>
          </ac:spMkLst>
        </pc:spChg>
        <pc:spChg chg="del mod topLvl">
          <ac:chgData name="Paul Easter" userId="6549cd31feb53bc1" providerId="LiveId" clId="{E19B617E-EE3F-4AAA-9381-36BBE1B8C7A2}" dt="2022-03-22T03:37:49.420" v="131539" actId="478"/>
          <ac:spMkLst>
            <pc:docMk/>
            <pc:sldMk cId="416617211" sldId="963"/>
            <ac:spMk id="73" creationId="{654D2D91-D4CD-4CD8-AA6D-3952D4913AE9}"/>
          </ac:spMkLst>
        </pc:spChg>
        <pc:spChg chg="del mod topLvl">
          <ac:chgData name="Paul Easter" userId="6549cd31feb53bc1" providerId="LiveId" clId="{E19B617E-EE3F-4AAA-9381-36BBE1B8C7A2}" dt="2022-03-22T03:37:53.037" v="131541" actId="478"/>
          <ac:spMkLst>
            <pc:docMk/>
            <pc:sldMk cId="416617211" sldId="963"/>
            <ac:spMk id="74" creationId="{5B929DBC-AB49-4B11-A213-DD26DB76CFF6}"/>
          </ac:spMkLst>
        </pc:spChg>
        <pc:spChg chg="add del mod topLvl">
          <ac:chgData name="Paul Easter" userId="6549cd31feb53bc1" providerId="LiveId" clId="{E19B617E-EE3F-4AAA-9381-36BBE1B8C7A2}" dt="2022-03-22T03:43:35.268" v="131613" actId="164"/>
          <ac:spMkLst>
            <pc:docMk/>
            <pc:sldMk cId="416617211" sldId="963"/>
            <ac:spMk id="75" creationId="{E8AC6069-0A08-42D5-A5AF-ACEE9478722C}"/>
          </ac:spMkLst>
        </pc:spChg>
        <pc:spChg chg="mod topLvl">
          <ac:chgData name="Paul Easter" userId="6549cd31feb53bc1" providerId="LiveId" clId="{E19B617E-EE3F-4AAA-9381-36BBE1B8C7A2}" dt="2022-03-22T03:43:35.268" v="131613" actId="164"/>
          <ac:spMkLst>
            <pc:docMk/>
            <pc:sldMk cId="416617211" sldId="963"/>
            <ac:spMk id="76" creationId="{8EEE0F6F-3514-498E-9B56-684A851E7944}"/>
          </ac:spMkLst>
        </pc:spChg>
        <pc:spChg chg="mod topLvl">
          <ac:chgData name="Paul Easter" userId="6549cd31feb53bc1" providerId="LiveId" clId="{E19B617E-EE3F-4AAA-9381-36BBE1B8C7A2}" dt="2022-03-22T03:43:35.268" v="131613" actId="164"/>
          <ac:spMkLst>
            <pc:docMk/>
            <pc:sldMk cId="416617211" sldId="963"/>
            <ac:spMk id="77" creationId="{F3AC749F-0306-4932-BC04-C3089912084E}"/>
          </ac:spMkLst>
        </pc:spChg>
        <pc:spChg chg="del mod topLvl">
          <ac:chgData name="Paul Easter" userId="6549cd31feb53bc1" providerId="LiveId" clId="{E19B617E-EE3F-4AAA-9381-36BBE1B8C7A2}" dt="2022-03-22T03:40:16.377" v="131576" actId="478"/>
          <ac:spMkLst>
            <pc:docMk/>
            <pc:sldMk cId="416617211" sldId="963"/>
            <ac:spMk id="78" creationId="{A9939E69-EFED-4EFE-A0E1-0C92FAB502E7}"/>
          </ac:spMkLst>
        </pc:spChg>
        <pc:spChg chg="mod topLvl">
          <ac:chgData name="Paul Easter" userId="6549cd31feb53bc1" providerId="LiveId" clId="{E19B617E-EE3F-4AAA-9381-36BBE1B8C7A2}" dt="2022-03-22T03:43:35.268" v="131613" actId="164"/>
          <ac:spMkLst>
            <pc:docMk/>
            <pc:sldMk cId="416617211" sldId="963"/>
            <ac:spMk id="79" creationId="{E3692419-055B-4306-9987-88A334E5BF79}"/>
          </ac:spMkLst>
        </pc:spChg>
        <pc:spChg chg="mod topLvl">
          <ac:chgData name="Paul Easter" userId="6549cd31feb53bc1" providerId="LiveId" clId="{E19B617E-EE3F-4AAA-9381-36BBE1B8C7A2}" dt="2022-03-22T03:43:35.268" v="131613" actId="164"/>
          <ac:spMkLst>
            <pc:docMk/>
            <pc:sldMk cId="416617211" sldId="963"/>
            <ac:spMk id="80" creationId="{9E936CE4-7F1A-430F-918E-58CDA3DDF7C6}"/>
          </ac:spMkLst>
        </pc:spChg>
        <pc:spChg chg="mod topLvl">
          <ac:chgData name="Paul Easter" userId="6549cd31feb53bc1" providerId="LiveId" clId="{E19B617E-EE3F-4AAA-9381-36BBE1B8C7A2}" dt="2022-03-22T03:43:35.268" v="131613" actId="164"/>
          <ac:spMkLst>
            <pc:docMk/>
            <pc:sldMk cId="416617211" sldId="963"/>
            <ac:spMk id="81" creationId="{2084110A-CD29-4F9D-A77F-CC22F742BBFD}"/>
          </ac:spMkLst>
        </pc:spChg>
        <pc:spChg chg="del mod topLvl">
          <ac:chgData name="Paul Easter" userId="6549cd31feb53bc1" providerId="LiveId" clId="{E19B617E-EE3F-4AAA-9381-36BBE1B8C7A2}" dt="2022-03-22T03:37:40.541" v="131534" actId="478"/>
          <ac:spMkLst>
            <pc:docMk/>
            <pc:sldMk cId="416617211" sldId="963"/>
            <ac:spMk id="82" creationId="{274394F4-70E4-4AF1-B80F-35DCE179883D}"/>
          </ac:spMkLst>
        </pc:spChg>
        <pc:spChg chg="del mod topLvl">
          <ac:chgData name="Paul Easter" userId="6549cd31feb53bc1" providerId="LiveId" clId="{E19B617E-EE3F-4AAA-9381-36BBE1B8C7A2}" dt="2022-03-22T03:37:41.141" v="131535" actId="478"/>
          <ac:spMkLst>
            <pc:docMk/>
            <pc:sldMk cId="416617211" sldId="963"/>
            <ac:spMk id="83" creationId="{DD14BBCA-FAC6-4EF7-84EB-CA0F906BD9C1}"/>
          </ac:spMkLst>
        </pc:spChg>
        <pc:spChg chg="del mod topLvl">
          <ac:chgData name="Paul Easter" userId="6549cd31feb53bc1" providerId="LiveId" clId="{E19B617E-EE3F-4AAA-9381-36BBE1B8C7A2}" dt="2022-03-22T03:37:38.588" v="131531" actId="478"/>
          <ac:spMkLst>
            <pc:docMk/>
            <pc:sldMk cId="416617211" sldId="963"/>
            <ac:spMk id="84" creationId="{98E91504-4F63-41F3-8827-7C4E2E39A470}"/>
          </ac:spMkLst>
        </pc:spChg>
        <pc:spChg chg="del mod topLvl">
          <ac:chgData name="Paul Easter" userId="6549cd31feb53bc1" providerId="LiveId" clId="{E19B617E-EE3F-4AAA-9381-36BBE1B8C7A2}" dt="2022-03-22T03:37:39.389" v="131532" actId="478"/>
          <ac:spMkLst>
            <pc:docMk/>
            <pc:sldMk cId="416617211" sldId="963"/>
            <ac:spMk id="85" creationId="{171EF909-70E4-4CBF-9C49-A295F7E0D551}"/>
          </ac:spMkLst>
        </pc:spChg>
        <pc:spChg chg="del mod topLvl">
          <ac:chgData name="Paul Easter" userId="6549cd31feb53bc1" providerId="LiveId" clId="{E19B617E-EE3F-4AAA-9381-36BBE1B8C7A2}" dt="2022-03-22T03:37:42.653" v="131537" actId="478"/>
          <ac:spMkLst>
            <pc:docMk/>
            <pc:sldMk cId="416617211" sldId="963"/>
            <ac:spMk id="86" creationId="{7815E3DE-87B6-49FA-BEBF-96196D28D06A}"/>
          </ac:spMkLst>
        </pc:spChg>
        <pc:spChg chg="del mod topLvl">
          <ac:chgData name="Paul Easter" userId="6549cd31feb53bc1" providerId="LiveId" clId="{E19B617E-EE3F-4AAA-9381-36BBE1B8C7A2}" dt="2022-03-22T03:37:41.997" v="131536" actId="478"/>
          <ac:spMkLst>
            <pc:docMk/>
            <pc:sldMk cId="416617211" sldId="963"/>
            <ac:spMk id="87" creationId="{11CFE6DB-8832-4850-BCDC-ED1F4B5D9CD9}"/>
          </ac:spMkLst>
        </pc:spChg>
        <pc:spChg chg="del mod topLvl">
          <ac:chgData name="Paul Easter" userId="6549cd31feb53bc1" providerId="LiveId" clId="{E19B617E-EE3F-4AAA-9381-36BBE1B8C7A2}" dt="2022-03-22T03:37:21.521" v="131522" actId="478"/>
          <ac:spMkLst>
            <pc:docMk/>
            <pc:sldMk cId="416617211" sldId="963"/>
            <ac:spMk id="89" creationId="{B85381DA-E2E1-4DC3-A9DD-0BE3E24BCB34}"/>
          </ac:spMkLst>
        </pc:spChg>
        <pc:spChg chg="del mod topLvl">
          <ac:chgData name="Paul Easter" userId="6549cd31feb53bc1" providerId="LiveId" clId="{E19B617E-EE3F-4AAA-9381-36BBE1B8C7A2}" dt="2022-03-22T03:38:39.460" v="131565" actId="478"/>
          <ac:spMkLst>
            <pc:docMk/>
            <pc:sldMk cId="416617211" sldId="963"/>
            <ac:spMk id="91" creationId="{2371CF7C-B371-4A41-B7D3-E923F93777F2}"/>
          </ac:spMkLst>
        </pc:spChg>
        <pc:spChg chg="del mod topLvl">
          <ac:chgData name="Paul Easter" userId="6549cd31feb53bc1" providerId="LiveId" clId="{E19B617E-EE3F-4AAA-9381-36BBE1B8C7A2}" dt="2022-03-22T03:38:34.513" v="131562" actId="478"/>
          <ac:spMkLst>
            <pc:docMk/>
            <pc:sldMk cId="416617211" sldId="963"/>
            <ac:spMk id="92" creationId="{98D888C5-01F2-43CE-8562-E2A08F48C62D}"/>
          </ac:spMkLst>
        </pc:spChg>
        <pc:spChg chg="mod topLvl">
          <ac:chgData name="Paul Easter" userId="6549cd31feb53bc1" providerId="LiveId" clId="{E19B617E-EE3F-4AAA-9381-36BBE1B8C7A2}" dt="2022-03-22T03:43:35.268" v="131613" actId="164"/>
          <ac:spMkLst>
            <pc:docMk/>
            <pc:sldMk cId="416617211" sldId="963"/>
            <ac:spMk id="93" creationId="{4B1634E0-3E36-424D-B19A-56478E5C89E8}"/>
          </ac:spMkLst>
        </pc:spChg>
        <pc:spChg chg="del mod topLvl">
          <ac:chgData name="Paul Easter" userId="6549cd31feb53bc1" providerId="LiveId" clId="{E19B617E-EE3F-4AAA-9381-36BBE1B8C7A2}" dt="2022-03-22T03:38:42.564" v="131566" actId="478"/>
          <ac:spMkLst>
            <pc:docMk/>
            <pc:sldMk cId="416617211" sldId="963"/>
            <ac:spMk id="94" creationId="{6E06B235-0D02-4A0A-862F-425AE4269F09}"/>
          </ac:spMkLst>
        </pc:spChg>
        <pc:spChg chg="del mod topLvl">
          <ac:chgData name="Paul Easter" userId="6549cd31feb53bc1" providerId="LiveId" clId="{E19B617E-EE3F-4AAA-9381-36BBE1B8C7A2}" dt="2022-03-22T03:38:34.513" v="131562" actId="478"/>
          <ac:spMkLst>
            <pc:docMk/>
            <pc:sldMk cId="416617211" sldId="963"/>
            <ac:spMk id="95" creationId="{1169394C-C2E2-4CCF-9C4E-DAF7AFBEAE5F}"/>
          </ac:spMkLst>
        </pc:spChg>
        <pc:spChg chg="del mod topLvl">
          <ac:chgData name="Paul Easter" userId="6549cd31feb53bc1" providerId="LiveId" clId="{E19B617E-EE3F-4AAA-9381-36BBE1B8C7A2}" dt="2022-03-22T03:38:36.733" v="131563" actId="478"/>
          <ac:spMkLst>
            <pc:docMk/>
            <pc:sldMk cId="416617211" sldId="963"/>
            <ac:spMk id="96" creationId="{C997E927-6465-451E-8F6D-5D82B3DA1640}"/>
          </ac:spMkLst>
        </pc:spChg>
        <pc:spChg chg="del mod topLvl">
          <ac:chgData name="Paul Easter" userId="6549cd31feb53bc1" providerId="LiveId" clId="{E19B617E-EE3F-4AAA-9381-36BBE1B8C7A2}" dt="2022-03-22T03:38:38.284" v="131564" actId="478"/>
          <ac:spMkLst>
            <pc:docMk/>
            <pc:sldMk cId="416617211" sldId="963"/>
            <ac:spMk id="97" creationId="{E5A931A1-8A52-4786-82A7-310C970308C4}"/>
          </ac:spMkLst>
        </pc:spChg>
        <pc:spChg chg="del mod topLvl">
          <ac:chgData name="Paul Easter" userId="6549cd31feb53bc1" providerId="LiveId" clId="{E19B617E-EE3F-4AAA-9381-36BBE1B8C7A2}" dt="2022-03-22T03:38:32.277" v="131561" actId="478"/>
          <ac:spMkLst>
            <pc:docMk/>
            <pc:sldMk cId="416617211" sldId="963"/>
            <ac:spMk id="98" creationId="{9D3ED96B-019E-4614-82D4-9BD05A4D95A7}"/>
          </ac:spMkLst>
        </pc:spChg>
        <pc:spChg chg="del mod topLvl">
          <ac:chgData name="Paul Easter" userId="6549cd31feb53bc1" providerId="LiveId" clId="{E19B617E-EE3F-4AAA-9381-36BBE1B8C7A2}" dt="2022-03-22T03:38:32.277" v="131561" actId="478"/>
          <ac:spMkLst>
            <pc:docMk/>
            <pc:sldMk cId="416617211" sldId="963"/>
            <ac:spMk id="99" creationId="{73FA5324-CC29-4097-B63F-8DC034F4511E}"/>
          </ac:spMkLst>
        </pc:spChg>
        <pc:spChg chg="del mod topLvl">
          <ac:chgData name="Paul Easter" userId="6549cd31feb53bc1" providerId="LiveId" clId="{E19B617E-EE3F-4AAA-9381-36BBE1B8C7A2}" dt="2022-03-22T03:38:34.513" v="131562" actId="478"/>
          <ac:spMkLst>
            <pc:docMk/>
            <pc:sldMk cId="416617211" sldId="963"/>
            <ac:spMk id="100" creationId="{659D6407-A967-4B2C-AFC1-2FF13ECE5169}"/>
          </ac:spMkLst>
        </pc:spChg>
        <pc:grpChg chg="del">
          <ac:chgData name="Paul Easter" userId="6549cd31feb53bc1" providerId="LiveId" clId="{E19B617E-EE3F-4AAA-9381-36BBE1B8C7A2}" dt="2022-03-22T03:37:03.738" v="131521" actId="165"/>
          <ac:grpSpMkLst>
            <pc:docMk/>
            <pc:sldMk cId="416617211" sldId="963"/>
            <ac:grpSpMk id="3" creationId="{1C60FE26-992E-40A8-8488-0C2914C4F938}"/>
          </ac:grpSpMkLst>
        </pc:grpChg>
        <pc:grpChg chg="add mod">
          <ac:chgData name="Paul Easter" userId="6549cd31feb53bc1" providerId="LiveId" clId="{E19B617E-EE3F-4AAA-9381-36BBE1B8C7A2}" dt="2022-03-22T03:43:35.268" v="131613" actId="164"/>
          <ac:grpSpMkLst>
            <pc:docMk/>
            <pc:sldMk cId="416617211" sldId="963"/>
            <ac:grpSpMk id="4" creationId="{1518DFF0-5386-4CEE-8C25-08A9F8DF6659}"/>
          </ac:grpSpMkLst>
        </pc:grpChg>
        <pc:grpChg chg="add del mod topLvl">
          <ac:chgData name="Paul Easter" userId="6549cd31feb53bc1" providerId="LiveId" clId="{E19B617E-EE3F-4AAA-9381-36BBE1B8C7A2}" dt="2022-03-22T03:37:28.946" v="131525" actId="165"/>
          <ac:grpSpMkLst>
            <pc:docMk/>
            <pc:sldMk cId="416617211" sldId="963"/>
            <ac:grpSpMk id="10" creationId="{22C4886E-677B-4C8D-82CB-B16071280DEA}"/>
          </ac:grpSpMkLst>
        </pc:grpChg>
      </pc:sldChg>
      <pc:sldChg chg="addSp modSp add mod">
        <pc:chgData name="Paul Easter" userId="6549cd31feb53bc1" providerId="LiveId" clId="{E19B617E-EE3F-4AAA-9381-36BBE1B8C7A2}" dt="2022-03-22T04:18:18.834" v="131818" actId="1076"/>
        <pc:sldMkLst>
          <pc:docMk/>
          <pc:sldMk cId="1690092712" sldId="963"/>
        </pc:sldMkLst>
        <pc:spChg chg="mod">
          <ac:chgData name="Paul Easter" userId="6549cd31feb53bc1" providerId="LiveId" clId="{E19B617E-EE3F-4AAA-9381-36BBE1B8C7A2}" dt="2022-03-22T04:09:07.689" v="131764" actId="14100"/>
          <ac:spMkLst>
            <pc:docMk/>
            <pc:sldMk cId="1690092712" sldId="963"/>
            <ac:spMk id="7" creationId="{FCC82E8F-9C62-495F-A272-534CB9DB59B0}"/>
          </ac:spMkLst>
        </pc:spChg>
        <pc:picChg chg="add mod">
          <ac:chgData name="Paul Easter" userId="6549cd31feb53bc1" providerId="LiveId" clId="{E19B617E-EE3F-4AAA-9381-36BBE1B8C7A2}" dt="2022-03-22T04:18:18.834" v="131818" actId="1076"/>
          <ac:picMkLst>
            <pc:docMk/>
            <pc:sldMk cId="1690092712" sldId="963"/>
            <ac:picMk id="6" creationId="{154A4293-CFF6-47C8-A585-8D9C8D421D08}"/>
          </ac:picMkLst>
        </pc:picChg>
      </pc:sldChg>
      <pc:sldChg chg="modSp add del">
        <pc:chgData name="Paul Easter" userId="6549cd31feb53bc1" providerId="LiveId" clId="{E19B617E-EE3F-4AAA-9381-36BBE1B8C7A2}" dt="2022-03-22T04:17:32.248" v="131815" actId="2696"/>
        <pc:sldMkLst>
          <pc:docMk/>
          <pc:sldMk cId="408848713" sldId="964"/>
        </pc:sldMkLst>
        <pc:spChg chg="mod">
          <ac:chgData name="Paul Easter" userId="6549cd31feb53bc1" providerId="LiveId" clId="{E19B617E-EE3F-4AAA-9381-36BBE1B8C7A2}" dt="2022-03-22T04:14:27.388" v="131789" actId="6549"/>
          <ac:spMkLst>
            <pc:docMk/>
            <pc:sldMk cId="408848713" sldId="964"/>
            <ac:spMk id="7" creationId="{FCC82E8F-9C62-495F-A272-534CB9DB59B0}"/>
          </ac:spMkLst>
        </pc:spChg>
      </pc:sldChg>
      <pc:sldChg chg="add del">
        <pc:chgData name="Paul Easter" userId="6549cd31feb53bc1" providerId="LiveId" clId="{E19B617E-EE3F-4AAA-9381-36BBE1B8C7A2}" dt="2022-03-22T04:13:56.169" v="131785" actId="2696"/>
        <pc:sldMkLst>
          <pc:docMk/>
          <pc:sldMk cId="482228391" sldId="964"/>
        </pc:sldMkLst>
      </pc:sldChg>
      <pc:sldChg chg="addSp delSp modSp add mod">
        <pc:chgData name="Paul Easter" userId="6549cd31feb53bc1" providerId="LiveId" clId="{E19B617E-EE3F-4AAA-9381-36BBE1B8C7A2}" dt="2022-03-22T04:17:22.383" v="131814" actId="20577"/>
        <pc:sldMkLst>
          <pc:docMk/>
          <pc:sldMk cId="152253052" sldId="965"/>
        </pc:sldMkLst>
        <pc:spChg chg="mod">
          <ac:chgData name="Paul Easter" userId="6549cd31feb53bc1" providerId="LiveId" clId="{E19B617E-EE3F-4AAA-9381-36BBE1B8C7A2}" dt="2022-03-22T04:17:22.383" v="131814" actId="20577"/>
          <ac:spMkLst>
            <pc:docMk/>
            <pc:sldMk cId="152253052" sldId="965"/>
            <ac:spMk id="7" creationId="{FCC82E8F-9C62-495F-A272-534CB9DB59B0}"/>
          </ac:spMkLst>
        </pc:spChg>
        <pc:picChg chg="add mod">
          <ac:chgData name="Paul Easter" userId="6549cd31feb53bc1" providerId="LiveId" clId="{E19B617E-EE3F-4AAA-9381-36BBE1B8C7A2}" dt="2022-03-22T04:17:11.335" v="131812" actId="1038"/>
          <ac:picMkLst>
            <pc:docMk/>
            <pc:sldMk cId="152253052" sldId="965"/>
            <ac:picMk id="8" creationId="{C055558C-1658-4CA1-93B7-CDA45CEB18C0}"/>
          </ac:picMkLst>
        </pc:picChg>
        <pc:picChg chg="del">
          <ac:chgData name="Paul Easter" userId="6549cd31feb53bc1" providerId="LiveId" clId="{E19B617E-EE3F-4AAA-9381-36BBE1B8C7A2}" dt="2022-03-22T04:16:27.617" v="131804" actId="478"/>
          <ac:picMkLst>
            <pc:docMk/>
            <pc:sldMk cId="152253052" sldId="965"/>
            <ac:picMk id="4104" creationId="{198AFF60-FAA3-4D26-938C-580F87FEB8FE}"/>
          </ac:picMkLst>
        </pc:picChg>
      </pc:sldChg>
      <pc:sldChg chg="addSp delSp modSp add mod">
        <pc:chgData name="Paul Easter" userId="6549cd31feb53bc1" providerId="LiveId" clId="{E19B617E-EE3F-4AAA-9381-36BBE1B8C7A2}" dt="2022-03-27T08:53:19.679" v="132505"/>
        <pc:sldMkLst>
          <pc:docMk/>
          <pc:sldMk cId="3324379089" sldId="966"/>
        </pc:sldMkLst>
        <pc:spChg chg="mod">
          <ac:chgData name="Paul Easter" userId="6549cd31feb53bc1" providerId="LiveId" clId="{E19B617E-EE3F-4AAA-9381-36BBE1B8C7A2}" dt="2022-03-27T08:46:42.822" v="132450" actId="14100"/>
          <ac:spMkLst>
            <pc:docMk/>
            <pc:sldMk cId="3324379089" sldId="966"/>
            <ac:spMk id="7" creationId="{FCC82E8F-9C62-495F-A272-534CB9DB59B0}"/>
          </ac:spMkLst>
        </pc:spChg>
        <pc:spChg chg="add mod ord">
          <ac:chgData name="Paul Easter" userId="6549cd31feb53bc1" providerId="LiveId" clId="{E19B617E-EE3F-4AAA-9381-36BBE1B8C7A2}" dt="2022-03-27T08:53:17.293" v="132504" actId="164"/>
          <ac:spMkLst>
            <pc:docMk/>
            <pc:sldMk cId="3324379089" sldId="966"/>
            <ac:spMk id="9" creationId="{DFA83D82-95B9-4E4D-A298-1DC5FE96CCCE}"/>
          </ac:spMkLst>
        </pc:spChg>
        <pc:spChg chg="add mod topLvl">
          <ac:chgData name="Paul Easter" userId="6549cd31feb53bc1" providerId="LiveId" clId="{E19B617E-EE3F-4AAA-9381-36BBE1B8C7A2}" dt="2022-03-27T08:48:59.583" v="132464" actId="693"/>
          <ac:spMkLst>
            <pc:docMk/>
            <pc:sldMk cId="3324379089" sldId="966"/>
            <ac:spMk id="90" creationId="{55C8A964-9A98-4B37-9458-FCDEDCBBAE8A}"/>
          </ac:spMkLst>
        </pc:spChg>
        <pc:spChg chg="add mod topLvl">
          <ac:chgData name="Paul Easter" userId="6549cd31feb53bc1" providerId="LiveId" clId="{E19B617E-EE3F-4AAA-9381-36BBE1B8C7A2}" dt="2022-03-27T08:48:59.583" v="132464" actId="693"/>
          <ac:spMkLst>
            <pc:docMk/>
            <pc:sldMk cId="3324379089" sldId="966"/>
            <ac:spMk id="91" creationId="{7C12FD35-506A-4371-940D-3B0F1969461A}"/>
          </ac:spMkLst>
        </pc:spChg>
        <pc:spChg chg="add del mod topLvl">
          <ac:chgData name="Paul Easter" userId="6549cd31feb53bc1" providerId="LiveId" clId="{E19B617E-EE3F-4AAA-9381-36BBE1B8C7A2}" dt="2022-03-27T08:47:56.816" v="132459" actId="478"/>
          <ac:spMkLst>
            <pc:docMk/>
            <pc:sldMk cId="3324379089" sldId="966"/>
            <ac:spMk id="92" creationId="{E8B74AA5-F712-47C3-910B-566B7578FAA6}"/>
          </ac:spMkLst>
        </pc:spChg>
        <pc:spChg chg="add del mod topLvl">
          <ac:chgData name="Paul Easter" userId="6549cd31feb53bc1" providerId="LiveId" clId="{E19B617E-EE3F-4AAA-9381-36BBE1B8C7A2}" dt="2022-03-27T08:47:55.881" v="132458" actId="478"/>
          <ac:spMkLst>
            <pc:docMk/>
            <pc:sldMk cId="3324379089" sldId="966"/>
            <ac:spMk id="93" creationId="{CD645871-2787-43FD-92CB-E7CB3F3E21BF}"/>
          </ac:spMkLst>
        </pc:spChg>
        <pc:spChg chg="add del mod topLvl">
          <ac:chgData name="Paul Easter" userId="6549cd31feb53bc1" providerId="LiveId" clId="{E19B617E-EE3F-4AAA-9381-36BBE1B8C7A2}" dt="2022-03-27T08:47:58.670" v="132461" actId="478"/>
          <ac:spMkLst>
            <pc:docMk/>
            <pc:sldMk cId="3324379089" sldId="966"/>
            <ac:spMk id="94" creationId="{E7437ECA-B8CE-4896-A934-F938569A6183}"/>
          </ac:spMkLst>
        </pc:spChg>
        <pc:spChg chg="add del mod topLvl">
          <ac:chgData name="Paul Easter" userId="6549cd31feb53bc1" providerId="LiveId" clId="{E19B617E-EE3F-4AAA-9381-36BBE1B8C7A2}" dt="2022-03-27T08:47:57.784" v="132460" actId="478"/>
          <ac:spMkLst>
            <pc:docMk/>
            <pc:sldMk cId="3324379089" sldId="966"/>
            <ac:spMk id="95" creationId="{1A2BAFCF-1820-4A5B-B7DE-DCF5F5C86758}"/>
          </ac:spMkLst>
        </pc:spChg>
        <pc:spChg chg="add del mod ord">
          <ac:chgData name="Paul Easter" userId="6549cd31feb53bc1" providerId="LiveId" clId="{E19B617E-EE3F-4AAA-9381-36BBE1B8C7A2}" dt="2022-03-27T08:51:16.008" v="132485" actId="478"/>
          <ac:spMkLst>
            <pc:docMk/>
            <pc:sldMk cId="3324379089" sldId="966"/>
            <ac:spMk id="98" creationId="{5E05E8A0-06A6-47EB-8624-23D0D20EF9FB}"/>
          </ac:spMkLst>
        </pc:spChg>
        <pc:spChg chg="mod topLvl">
          <ac:chgData name="Paul Easter" userId="6549cd31feb53bc1" providerId="LiveId" clId="{E19B617E-EE3F-4AAA-9381-36BBE1B8C7A2}" dt="2022-03-27T08:53:17.293" v="132504" actId="164"/>
          <ac:spMkLst>
            <pc:docMk/>
            <pc:sldMk cId="3324379089" sldId="966"/>
            <ac:spMk id="251" creationId="{C023B31B-D215-4329-A833-D248CAF5901E}"/>
          </ac:spMkLst>
        </pc:spChg>
        <pc:spChg chg="mod topLvl">
          <ac:chgData name="Paul Easter" userId="6549cd31feb53bc1" providerId="LiveId" clId="{E19B617E-EE3F-4AAA-9381-36BBE1B8C7A2}" dt="2022-03-27T08:53:17.293" v="132504" actId="164"/>
          <ac:spMkLst>
            <pc:docMk/>
            <pc:sldMk cId="3324379089" sldId="966"/>
            <ac:spMk id="252" creationId="{7A85EDF1-179A-4E46-9804-A9E4CC004577}"/>
          </ac:spMkLst>
        </pc:spChg>
        <pc:spChg chg="mod topLvl">
          <ac:chgData name="Paul Easter" userId="6549cd31feb53bc1" providerId="LiveId" clId="{E19B617E-EE3F-4AAA-9381-36BBE1B8C7A2}" dt="2022-03-27T08:53:17.293" v="132504" actId="164"/>
          <ac:spMkLst>
            <pc:docMk/>
            <pc:sldMk cId="3324379089" sldId="966"/>
            <ac:spMk id="253" creationId="{3949BC1A-F26D-4164-83DF-848F5BD0C4E4}"/>
          </ac:spMkLst>
        </pc:spChg>
        <pc:spChg chg="mod topLvl">
          <ac:chgData name="Paul Easter" userId="6549cd31feb53bc1" providerId="LiveId" clId="{E19B617E-EE3F-4AAA-9381-36BBE1B8C7A2}" dt="2022-03-27T08:53:17.293" v="132504" actId="164"/>
          <ac:spMkLst>
            <pc:docMk/>
            <pc:sldMk cId="3324379089" sldId="966"/>
            <ac:spMk id="254" creationId="{36C5544C-6C96-4C36-B794-8CD0CDD5081F}"/>
          </ac:spMkLst>
        </pc:spChg>
        <pc:spChg chg="mod topLvl">
          <ac:chgData name="Paul Easter" userId="6549cd31feb53bc1" providerId="LiveId" clId="{E19B617E-EE3F-4AAA-9381-36BBE1B8C7A2}" dt="2022-03-27T08:53:17.293" v="132504" actId="164"/>
          <ac:spMkLst>
            <pc:docMk/>
            <pc:sldMk cId="3324379089" sldId="966"/>
            <ac:spMk id="255" creationId="{29373CC4-E62A-47B8-BE06-4D700D6FB790}"/>
          </ac:spMkLst>
        </pc:spChg>
        <pc:spChg chg="mod topLvl">
          <ac:chgData name="Paul Easter" userId="6549cd31feb53bc1" providerId="LiveId" clId="{E19B617E-EE3F-4AAA-9381-36BBE1B8C7A2}" dt="2022-03-27T08:53:17.293" v="132504" actId="164"/>
          <ac:spMkLst>
            <pc:docMk/>
            <pc:sldMk cId="3324379089" sldId="966"/>
            <ac:spMk id="256" creationId="{4B784BBE-8335-413C-9E4D-FBA52849FD72}"/>
          </ac:spMkLst>
        </pc:spChg>
        <pc:spChg chg="mod topLvl">
          <ac:chgData name="Paul Easter" userId="6549cd31feb53bc1" providerId="LiveId" clId="{E19B617E-EE3F-4AAA-9381-36BBE1B8C7A2}" dt="2022-03-27T08:53:17.293" v="132504" actId="164"/>
          <ac:spMkLst>
            <pc:docMk/>
            <pc:sldMk cId="3324379089" sldId="966"/>
            <ac:spMk id="257" creationId="{47FB9280-786B-45E7-A0FE-2F616DB38479}"/>
          </ac:spMkLst>
        </pc:spChg>
        <pc:spChg chg="mod topLvl">
          <ac:chgData name="Paul Easter" userId="6549cd31feb53bc1" providerId="LiveId" clId="{E19B617E-EE3F-4AAA-9381-36BBE1B8C7A2}" dt="2022-03-27T08:53:17.293" v="132504" actId="164"/>
          <ac:spMkLst>
            <pc:docMk/>
            <pc:sldMk cId="3324379089" sldId="966"/>
            <ac:spMk id="258" creationId="{F63FFC4F-5CEF-4CC2-83F2-74A369E2C64A}"/>
          </ac:spMkLst>
        </pc:spChg>
        <pc:spChg chg="mod topLvl">
          <ac:chgData name="Paul Easter" userId="6549cd31feb53bc1" providerId="LiveId" clId="{E19B617E-EE3F-4AAA-9381-36BBE1B8C7A2}" dt="2022-03-27T08:53:17.293" v="132504" actId="164"/>
          <ac:spMkLst>
            <pc:docMk/>
            <pc:sldMk cId="3324379089" sldId="966"/>
            <ac:spMk id="259" creationId="{668EED80-17DA-4B7C-9289-B5F2C0B723DD}"/>
          </ac:spMkLst>
        </pc:spChg>
        <pc:spChg chg="mod topLvl">
          <ac:chgData name="Paul Easter" userId="6549cd31feb53bc1" providerId="LiveId" clId="{E19B617E-EE3F-4AAA-9381-36BBE1B8C7A2}" dt="2022-03-27T08:53:17.293" v="132504" actId="164"/>
          <ac:spMkLst>
            <pc:docMk/>
            <pc:sldMk cId="3324379089" sldId="966"/>
            <ac:spMk id="260" creationId="{881D7D06-CD7A-42EA-BDA3-12AE5EFD4109}"/>
          </ac:spMkLst>
        </pc:spChg>
        <pc:spChg chg="mod topLvl">
          <ac:chgData name="Paul Easter" userId="6549cd31feb53bc1" providerId="LiveId" clId="{E19B617E-EE3F-4AAA-9381-36BBE1B8C7A2}" dt="2022-03-27T08:53:17.293" v="132504" actId="164"/>
          <ac:spMkLst>
            <pc:docMk/>
            <pc:sldMk cId="3324379089" sldId="966"/>
            <ac:spMk id="261" creationId="{07DA8C18-BA2F-4CA6-AA43-9A151072E131}"/>
          </ac:spMkLst>
        </pc:spChg>
        <pc:spChg chg="mod topLvl">
          <ac:chgData name="Paul Easter" userId="6549cd31feb53bc1" providerId="LiveId" clId="{E19B617E-EE3F-4AAA-9381-36BBE1B8C7A2}" dt="2022-03-27T08:53:17.293" v="132504" actId="164"/>
          <ac:spMkLst>
            <pc:docMk/>
            <pc:sldMk cId="3324379089" sldId="966"/>
            <ac:spMk id="262" creationId="{C6CEBEA5-69DA-4DD5-927C-D02F1B8BEA3E}"/>
          </ac:spMkLst>
        </pc:spChg>
        <pc:spChg chg="mod topLvl">
          <ac:chgData name="Paul Easter" userId="6549cd31feb53bc1" providerId="LiveId" clId="{E19B617E-EE3F-4AAA-9381-36BBE1B8C7A2}" dt="2022-03-27T08:53:17.293" v="132504" actId="164"/>
          <ac:spMkLst>
            <pc:docMk/>
            <pc:sldMk cId="3324379089" sldId="966"/>
            <ac:spMk id="263" creationId="{C5495B03-873C-47EC-A8CE-4B56798523B5}"/>
          </ac:spMkLst>
        </pc:spChg>
        <pc:spChg chg="mod topLvl">
          <ac:chgData name="Paul Easter" userId="6549cd31feb53bc1" providerId="LiveId" clId="{E19B617E-EE3F-4AAA-9381-36BBE1B8C7A2}" dt="2022-03-27T08:53:17.293" v="132504" actId="164"/>
          <ac:spMkLst>
            <pc:docMk/>
            <pc:sldMk cId="3324379089" sldId="966"/>
            <ac:spMk id="264" creationId="{0C603896-A2BD-4F9A-AFCC-8FA7A451A472}"/>
          </ac:spMkLst>
        </pc:spChg>
        <pc:spChg chg="mod topLvl">
          <ac:chgData name="Paul Easter" userId="6549cd31feb53bc1" providerId="LiveId" clId="{E19B617E-EE3F-4AAA-9381-36BBE1B8C7A2}" dt="2022-03-27T08:53:17.293" v="132504" actId="164"/>
          <ac:spMkLst>
            <pc:docMk/>
            <pc:sldMk cId="3324379089" sldId="966"/>
            <ac:spMk id="265" creationId="{A373C1CC-AFC5-41D0-A17C-DFF00BD34AA8}"/>
          </ac:spMkLst>
        </pc:spChg>
        <pc:spChg chg="mod topLvl">
          <ac:chgData name="Paul Easter" userId="6549cd31feb53bc1" providerId="LiveId" clId="{E19B617E-EE3F-4AAA-9381-36BBE1B8C7A2}" dt="2022-03-27T08:53:17.293" v="132504" actId="164"/>
          <ac:spMkLst>
            <pc:docMk/>
            <pc:sldMk cId="3324379089" sldId="966"/>
            <ac:spMk id="266" creationId="{4229602D-6680-47FD-B677-0BD103B32FF7}"/>
          </ac:spMkLst>
        </pc:spChg>
        <pc:spChg chg="mod topLvl">
          <ac:chgData name="Paul Easter" userId="6549cd31feb53bc1" providerId="LiveId" clId="{E19B617E-EE3F-4AAA-9381-36BBE1B8C7A2}" dt="2022-03-27T08:53:17.293" v="132504" actId="164"/>
          <ac:spMkLst>
            <pc:docMk/>
            <pc:sldMk cId="3324379089" sldId="966"/>
            <ac:spMk id="267" creationId="{B4CEB5F3-BBF9-4B2D-A93A-0D3E429B69B8}"/>
          </ac:spMkLst>
        </pc:spChg>
        <pc:spChg chg="mod topLvl">
          <ac:chgData name="Paul Easter" userId="6549cd31feb53bc1" providerId="LiveId" clId="{E19B617E-EE3F-4AAA-9381-36BBE1B8C7A2}" dt="2022-03-27T08:53:17.293" v="132504" actId="164"/>
          <ac:spMkLst>
            <pc:docMk/>
            <pc:sldMk cId="3324379089" sldId="966"/>
            <ac:spMk id="268" creationId="{E3FCA984-DE3F-48B6-9551-79196D23457E}"/>
          </ac:spMkLst>
        </pc:spChg>
        <pc:spChg chg="mod topLvl">
          <ac:chgData name="Paul Easter" userId="6549cd31feb53bc1" providerId="LiveId" clId="{E19B617E-EE3F-4AAA-9381-36BBE1B8C7A2}" dt="2022-03-27T08:53:17.293" v="132504" actId="164"/>
          <ac:spMkLst>
            <pc:docMk/>
            <pc:sldMk cId="3324379089" sldId="966"/>
            <ac:spMk id="269" creationId="{9CA3A228-A1C6-43B1-8AA2-2FC4E24988AB}"/>
          </ac:spMkLst>
        </pc:spChg>
        <pc:spChg chg="mod topLvl">
          <ac:chgData name="Paul Easter" userId="6549cd31feb53bc1" providerId="LiveId" clId="{E19B617E-EE3F-4AAA-9381-36BBE1B8C7A2}" dt="2022-03-27T08:53:17.293" v="132504" actId="164"/>
          <ac:spMkLst>
            <pc:docMk/>
            <pc:sldMk cId="3324379089" sldId="966"/>
            <ac:spMk id="270" creationId="{ACF2218C-B4D8-4D2E-9C0E-9ED6240AA029}"/>
          </ac:spMkLst>
        </pc:spChg>
        <pc:spChg chg="mod topLvl">
          <ac:chgData name="Paul Easter" userId="6549cd31feb53bc1" providerId="LiveId" clId="{E19B617E-EE3F-4AAA-9381-36BBE1B8C7A2}" dt="2022-03-27T08:53:17.293" v="132504" actId="164"/>
          <ac:spMkLst>
            <pc:docMk/>
            <pc:sldMk cId="3324379089" sldId="966"/>
            <ac:spMk id="271" creationId="{52229966-E0A5-4CC9-8607-4B147D40628F}"/>
          </ac:spMkLst>
        </pc:spChg>
        <pc:spChg chg="mod topLvl">
          <ac:chgData name="Paul Easter" userId="6549cd31feb53bc1" providerId="LiveId" clId="{E19B617E-EE3F-4AAA-9381-36BBE1B8C7A2}" dt="2022-03-27T08:53:17.293" v="132504" actId="164"/>
          <ac:spMkLst>
            <pc:docMk/>
            <pc:sldMk cId="3324379089" sldId="966"/>
            <ac:spMk id="272" creationId="{E2148C91-34A4-44B2-9BC8-B01D0A36B765}"/>
          </ac:spMkLst>
        </pc:spChg>
        <pc:spChg chg="mod topLvl">
          <ac:chgData name="Paul Easter" userId="6549cd31feb53bc1" providerId="LiveId" clId="{E19B617E-EE3F-4AAA-9381-36BBE1B8C7A2}" dt="2022-03-27T08:53:17.293" v="132504" actId="164"/>
          <ac:spMkLst>
            <pc:docMk/>
            <pc:sldMk cId="3324379089" sldId="966"/>
            <ac:spMk id="273" creationId="{F17AA432-5E97-4535-8D83-6A8F9E69ACB7}"/>
          </ac:spMkLst>
        </pc:spChg>
        <pc:spChg chg="mod topLvl">
          <ac:chgData name="Paul Easter" userId="6549cd31feb53bc1" providerId="LiveId" clId="{E19B617E-EE3F-4AAA-9381-36BBE1B8C7A2}" dt="2022-03-27T08:53:17.293" v="132504" actId="164"/>
          <ac:spMkLst>
            <pc:docMk/>
            <pc:sldMk cId="3324379089" sldId="966"/>
            <ac:spMk id="274" creationId="{3BB2FAB4-69AA-404D-9993-B9E394A58DD0}"/>
          </ac:spMkLst>
        </pc:spChg>
        <pc:spChg chg="mod topLvl">
          <ac:chgData name="Paul Easter" userId="6549cd31feb53bc1" providerId="LiveId" clId="{E19B617E-EE3F-4AAA-9381-36BBE1B8C7A2}" dt="2022-03-27T08:53:17.293" v="132504" actId="164"/>
          <ac:spMkLst>
            <pc:docMk/>
            <pc:sldMk cId="3324379089" sldId="966"/>
            <ac:spMk id="275" creationId="{D3094FEF-B2A3-4DDE-92B4-6459DDE5F8E1}"/>
          </ac:spMkLst>
        </pc:spChg>
        <pc:spChg chg="mod topLvl">
          <ac:chgData name="Paul Easter" userId="6549cd31feb53bc1" providerId="LiveId" clId="{E19B617E-EE3F-4AAA-9381-36BBE1B8C7A2}" dt="2022-03-27T08:53:17.293" v="132504" actId="164"/>
          <ac:spMkLst>
            <pc:docMk/>
            <pc:sldMk cId="3324379089" sldId="966"/>
            <ac:spMk id="276" creationId="{8650FF90-EC30-4512-B330-CD146BBB599E}"/>
          </ac:spMkLst>
        </pc:spChg>
        <pc:spChg chg="mod topLvl">
          <ac:chgData name="Paul Easter" userId="6549cd31feb53bc1" providerId="LiveId" clId="{E19B617E-EE3F-4AAA-9381-36BBE1B8C7A2}" dt="2022-03-27T08:53:17.293" v="132504" actId="164"/>
          <ac:spMkLst>
            <pc:docMk/>
            <pc:sldMk cId="3324379089" sldId="966"/>
            <ac:spMk id="277" creationId="{8BD179EE-2C43-4A29-BD49-A9DDCA0319A7}"/>
          </ac:spMkLst>
        </pc:spChg>
        <pc:spChg chg="mod topLvl">
          <ac:chgData name="Paul Easter" userId="6549cd31feb53bc1" providerId="LiveId" clId="{E19B617E-EE3F-4AAA-9381-36BBE1B8C7A2}" dt="2022-03-27T08:53:17.293" v="132504" actId="164"/>
          <ac:spMkLst>
            <pc:docMk/>
            <pc:sldMk cId="3324379089" sldId="966"/>
            <ac:spMk id="278" creationId="{2BCD9986-4094-4479-BCA1-9A6D77510F56}"/>
          </ac:spMkLst>
        </pc:spChg>
        <pc:spChg chg="mod topLvl">
          <ac:chgData name="Paul Easter" userId="6549cd31feb53bc1" providerId="LiveId" clId="{E19B617E-EE3F-4AAA-9381-36BBE1B8C7A2}" dt="2022-03-27T08:53:17.293" v="132504" actId="164"/>
          <ac:spMkLst>
            <pc:docMk/>
            <pc:sldMk cId="3324379089" sldId="966"/>
            <ac:spMk id="279" creationId="{42131FBB-0634-4326-BF30-C9289AAB1FCD}"/>
          </ac:spMkLst>
        </pc:spChg>
        <pc:spChg chg="mod topLvl">
          <ac:chgData name="Paul Easter" userId="6549cd31feb53bc1" providerId="LiveId" clId="{E19B617E-EE3F-4AAA-9381-36BBE1B8C7A2}" dt="2022-03-27T08:53:17.293" v="132504" actId="164"/>
          <ac:spMkLst>
            <pc:docMk/>
            <pc:sldMk cId="3324379089" sldId="966"/>
            <ac:spMk id="280" creationId="{FFB8BB88-39BD-4F38-BBD9-4DB47B038EDF}"/>
          </ac:spMkLst>
        </pc:spChg>
        <pc:grpChg chg="add del mod">
          <ac:chgData name="Paul Easter" userId="6549cd31feb53bc1" providerId="LiveId" clId="{E19B617E-EE3F-4AAA-9381-36BBE1B8C7A2}" dt="2022-03-27T08:47:53.268" v="132457" actId="165"/>
          <ac:grpSpMkLst>
            <pc:docMk/>
            <pc:sldMk cId="3324379089" sldId="966"/>
            <ac:grpSpMk id="3" creationId="{2975113A-8510-46D7-A30A-C4A1596CCE77}"/>
          </ac:grpSpMkLst>
        </pc:grpChg>
        <pc:grpChg chg="add mod ord">
          <ac:chgData name="Paul Easter" userId="6549cd31feb53bc1" providerId="LiveId" clId="{E19B617E-EE3F-4AAA-9381-36BBE1B8C7A2}" dt="2022-03-27T08:53:17.293" v="132504" actId="164"/>
          <ac:grpSpMkLst>
            <pc:docMk/>
            <pc:sldMk cId="3324379089" sldId="966"/>
            <ac:grpSpMk id="5" creationId="{8DA7F76E-4E11-41E0-AB78-95FB4B178D11}"/>
          </ac:grpSpMkLst>
        </pc:grpChg>
        <pc:grpChg chg="add mod">
          <ac:chgData name="Paul Easter" userId="6549cd31feb53bc1" providerId="LiveId" clId="{E19B617E-EE3F-4AAA-9381-36BBE1B8C7A2}" dt="2022-03-27T08:53:19.679" v="132505"/>
          <ac:grpSpMkLst>
            <pc:docMk/>
            <pc:sldMk cId="3324379089" sldId="966"/>
            <ac:grpSpMk id="10" creationId="{387A9344-CE4B-48ED-A9EB-A60C06428BED}"/>
          </ac:grpSpMkLst>
        </pc:grpChg>
        <pc:grpChg chg="del">
          <ac:chgData name="Paul Easter" userId="6549cd31feb53bc1" providerId="LiveId" clId="{E19B617E-EE3F-4AAA-9381-36BBE1B8C7A2}" dt="2022-03-27T08:46:38.205" v="132449" actId="165"/>
          <ac:grpSpMkLst>
            <pc:docMk/>
            <pc:sldMk cId="3324379089" sldId="966"/>
            <ac:grpSpMk id="250" creationId="{781E6053-72A7-43BE-8E4C-D1A98EF55952}"/>
          </ac:grpSpMkLst>
        </pc:grpChg>
      </pc:sldChg>
      <pc:sldChg chg="modSp add del">
        <pc:chgData name="Paul Easter" userId="6549cd31feb53bc1" providerId="LiveId" clId="{E19B617E-EE3F-4AAA-9381-36BBE1B8C7A2}" dt="2022-03-22T10:23:00.364" v="132012" actId="2696"/>
        <pc:sldMkLst>
          <pc:docMk/>
          <pc:sldMk cId="4145494736" sldId="966"/>
        </pc:sldMkLst>
        <pc:spChg chg="mod">
          <ac:chgData name="Paul Easter" userId="6549cd31feb53bc1" providerId="LiveId" clId="{E19B617E-EE3F-4AAA-9381-36BBE1B8C7A2}" dt="2022-03-22T10:22:28.108" v="132003" actId="20577"/>
          <ac:spMkLst>
            <pc:docMk/>
            <pc:sldMk cId="4145494736" sldId="966"/>
            <ac:spMk id="8" creationId="{E2F794A7-8C4C-4A3F-A33D-B76FD77934A3}"/>
          </ac:spMkLst>
        </pc:spChg>
      </pc:sldChg>
      <pc:sldChg chg="addSp delSp modSp add mod">
        <pc:chgData name="Paul Easter" userId="6549cd31feb53bc1" providerId="LiveId" clId="{E19B617E-EE3F-4AAA-9381-36BBE1B8C7A2}" dt="2022-03-30T03:32:17.137" v="138427"/>
        <pc:sldMkLst>
          <pc:docMk/>
          <pc:sldMk cId="3225423100" sldId="967"/>
        </pc:sldMkLst>
        <pc:spChg chg="mod">
          <ac:chgData name="Paul Easter" userId="6549cd31feb53bc1" providerId="LiveId" clId="{E19B617E-EE3F-4AAA-9381-36BBE1B8C7A2}" dt="2022-03-30T03:14:06.372" v="137884" actId="20577"/>
          <ac:spMkLst>
            <pc:docMk/>
            <pc:sldMk cId="3225423100" sldId="967"/>
            <ac:spMk id="7" creationId="{FCC82E8F-9C62-495F-A272-534CB9DB59B0}"/>
          </ac:spMkLst>
        </pc:spChg>
        <pc:spChg chg="mod">
          <ac:chgData name="Paul Easter" userId="6549cd31feb53bc1" providerId="LiveId" clId="{E19B617E-EE3F-4AAA-9381-36BBE1B8C7A2}" dt="2022-03-30T03:32:17.137" v="138427"/>
          <ac:spMkLst>
            <pc:docMk/>
            <pc:sldMk cId="3225423100" sldId="967"/>
            <ac:spMk id="14" creationId="{D1A264E9-38AC-47A4-83E2-D3C122E48CFC}"/>
          </ac:spMkLst>
        </pc:spChg>
        <pc:picChg chg="add del mod">
          <ac:chgData name="Paul Easter" userId="6549cd31feb53bc1" providerId="LiveId" clId="{E19B617E-EE3F-4AAA-9381-36BBE1B8C7A2}" dt="2022-03-27T09:49:44.526" v="133847" actId="478"/>
          <ac:picMkLst>
            <pc:docMk/>
            <pc:sldMk cId="3225423100" sldId="967"/>
            <ac:picMk id="6" creationId="{5C5FCAAE-78A4-44D3-B403-33AACEFFCA04}"/>
          </ac:picMkLst>
        </pc:picChg>
        <pc:picChg chg="add mod">
          <ac:chgData name="Paul Easter" userId="6549cd31feb53bc1" providerId="LiveId" clId="{E19B617E-EE3F-4AAA-9381-36BBE1B8C7A2}" dt="2022-03-27T09:52:35.816" v="133874" actId="207"/>
          <ac:picMkLst>
            <pc:docMk/>
            <pc:sldMk cId="3225423100" sldId="967"/>
            <ac:picMk id="9" creationId="{310EB1C3-3B22-4491-B0D7-28A38ACE6200}"/>
          </ac:picMkLst>
        </pc:picChg>
      </pc:sldChg>
      <pc:sldChg chg="addSp modSp add mod">
        <pc:chgData name="Paul Easter" userId="6549cd31feb53bc1" providerId="LiveId" clId="{E19B617E-EE3F-4AAA-9381-36BBE1B8C7A2}" dt="2022-03-30T03:32:49.215" v="138455"/>
        <pc:sldMkLst>
          <pc:docMk/>
          <pc:sldMk cId="3829117850" sldId="968"/>
        </pc:sldMkLst>
        <pc:spChg chg="mod">
          <ac:chgData name="Paul Easter" userId="6549cd31feb53bc1" providerId="LiveId" clId="{E19B617E-EE3F-4AAA-9381-36BBE1B8C7A2}" dt="2022-03-27T09:50:09.704" v="133852" actId="6549"/>
          <ac:spMkLst>
            <pc:docMk/>
            <pc:sldMk cId="3829117850" sldId="968"/>
            <ac:spMk id="7" creationId="{FCC82E8F-9C62-495F-A272-534CB9DB59B0}"/>
          </ac:spMkLst>
        </pc:spChg>
        <pc:spChg chg="mod">
          <ac:chgData name="Paul Easter" userId="6549cd31feb53bc1" providerId="LiveId" clId="{E19B617E-EE3F-4AAA-9381-36BBE1B8C7A2}" dt="2022-03-30T03:32:49.215" v="138455"/>
          <ac:spMkLst>
            <pc:docMk/>
            <pc:sldMk cId="3829117850" sldId="968"/>
            <ac:spMk id="14" creationId="{D1A264E9-38AC-47A4-83E2-D3C122E48CFC}"/>
          </ac:spMkLst>
        </pc:spChg>
        <pc:picChg chg="add mod">
          <ac:chgData name="Paul Easter" userId="6549cd31feb53bc1" providerId="LiveId" clId="{E19B617E-EE3F-4AAA-9381-36BBE1B8C7A2}" dt="2022-03-27T09:52:05.498" v="133871" actId="207"/>
          <ac:picMkLst>
            <pc:docMk/>
            <pc:sldMk cId="3829117850" sldId="968"/>
            <ac:picMk id="6" creationId="{A8D8686D-2B91-4C72-AB61-1EC5DE5FCDBE}"/>
          </ac:picMkLst>
        </pc:picChg>
      </pc:sldChg>
      <pc:sldChg chg="modSp add mod">
        <pc:chgData name="Paul Easter" userId="6549cd31feb53bc1" providerId="LiveId" clId="{E19B617E-EE3F-4AAA-9381-36BBE1B8C7A2}" dt="2022-03-29T11:16:43.294" v="135518" actId="20577"/>
        <pc:sldMkLst>
          <pc:docMk/>
          <pc:sldMk cId="3322526029" sldId="969"/>
        </pc:sldMkLst>
        <pc:spChg chg="mod">
          <ac:chgData name="Paul Easter" userId="6549cd31feb53bc1" providerId="LiveId" clId="{E19B617E-EE3F-4AAA-9381-36BBE1B8C7A2}" dt="2022-03-29T11:16:43.294" v="135518" actId="20577"/>
          <ac:spMkLst>
            <pc:docMk/>
            <pc:sldMk cId="3322526029" sldId="969"/>
            <ac:spMk id="8" creationId="{E2F794A7-8C4C-4A3F-A33D-B76FD77934A3}"/>
          </ac:spMkLst>
        </pc:spChg>
      </pc:sldChg>
      <pc:sldChg chg="addSp delSp modSp add mod ord">
        <pc:chgData name="Paul Easter" userId="6549cd31feb53bc1" providerId="LiveId" clId="{E19B617E-EE3F-4AAA-9381-36BBE1B8C7A2}" dt="2022-03-29T11:22:36.872" v="135538"/>
        <pc:sldMkLst>
          <pc:docMk/>
          <pc:sldMk cId="178590762" sldId="970"/>
        </pc:sldMkLst>
        <pc:spChg chg="del">
          <ac:chgData name="Paul Easter" userId="6549cd31feb53bc1" providerId="LiveId" clId="{E19B617E-EE3F-4AAA-9381-36BBE1B8C7A2}" dt="2022-03-29T11:06:12.862" v="135421" actId="478"/>
          <ac:spMkLst>
            <pc:docMk/>
            <pc:sldMk cId="178590762" sldId="970"/>
            <ac:spMk id="5" creationId="{E34CAE89-948B-43FE-B376-E952577F298F}"/>
          </ac:spMkLst>
        </pc:spChg>
        <pc:spChg chg="mod">
          <ac:chgData name="Paul Easter" userId="6549cd31feb53bc1" providerId="LiveId" clId="{E19B617E-EE3F-4AAA-9381-36BBE1B8C7A2}" dt="2022-03-29T11:16:13.789" v="135506" actId="20577"/>
          <ac:spMkLst>
            <pc:docMk/>
            <pc:sldMk cId="178590762" sldId="970"/>
            <ac:spMk id="8" creationId="{E2F794A7-8C4C-4A3F-A33D-B76FD77934A3}"/>
          </ac:spMkLst>
        </pc:spChg>
        <pc:spChg chg="add mod">
          <ac:chgData name="Paul Easter" userId="6549cd31feb53bc1" providerId="LiveId" clId="{E19B617E-EE3F-4AAA-9381-36BBE1B8C7A2}" dt="2022-03-29T11:06:13.253" v="135422"/>
          <ac:spMkLst>
            <pc:docMk/>
            <pc:sldMk cId="178590762" sldId="970"/>
            <ac:spMk id="31" creationId="{09A0393F-3827-4060-BAFA-7F7C6D8064BC}"/>
          </ac:spMkLst>
        </pc:spChg>
        <pc:grpChg chg="del">
          <ac:chgData name="Paul Easter" userId="6549cd31feb53bc1" providerId="LiveId" clId="{E19B617E-EE3F-4AAA-9381-36BBE1B8C7A2}" dt="2022-03-29T11:19:44.758" v="135526" actId="478"/>
          <ac:grpSpMkLst>
            <pc:docMk/>
            <pc:sldMk cId="178590762" sldId="970"/>
            <ac:grpSpMk id="6" creationId="{074DFD1B-7394-43D8-AE31-767FA1AEA1EF}"/>
          </ac:grpSpMkLst>
        </pc:grpChg>
        <pc:picChg chg="add mod">
          <ac:chgData name="Paul Easter" userId="6549cd31feb53bc1" providerId="LiveId" clId="{E19B617E-EE3F-4AAA-9381-36BBE1B8C7A2}" dt="2022-03-29T11:19:51.720" v="135528" actId="1076"/>
          <ac:picMkLst>
            <pc:docMk/>
            <pc:sldMk cId="178590762" sldId="970"/>
            <ac:picMk id="3" creationId="{EA992333-C390-4C1A-B5EC-E813B848B6A7}"/>
          </ac:picMkLst>
        </pc:picChg>
      </pc:sldChg>
      <pc:sldChg chg="modSp add mod">
        <pc:chgData name="Paul Easter" userId="6549cd31feb53bc1" providerId="LiveId" clId="{E19B617E-EE3F-4AAA-9381-36BBE1B8C7A2}" dt="2022-03-30T03:19:06.476" v="137953" actId="20577"/>
        <pc:sldMkLst>
          <pc:docMk/>
          <pc:sldMk cId="4134718209" sldId="971"/>
        </pc:sldMkLst>
        <pc:spChg chg="mod">
          <ac:chgData name="Paul Easter" userId="6549cd31feb53bc1" providerId="LiveId" clId="{E19B617E-EE3F-4AAA-9381-36BBE1B8C7A2}" dt="2022-03-30T00:34:04.709" v="136835" actId="20577"/>
          <ac:spMkLst>
            <pc:docMk/>
            <pc:sldMk cId="4134718209" sldId="971"/>
            <ac:spMk id="7" creationId="{FCC82E8F-9C62-495F-A272-534CB9DB59B0}"/>
          </ac:spMkLst>
        </pc:spChg>
        <pc:spChg chg="mod">
          <ac:chgData name="Paul Easter" userId="6549cd31feb53bc1" providerId="LiveId" clId="{E19B617E-EE3F-4AAA-9381-36BBE1B8C7A2}" dt="2022-03-30T03:19:06.476" v="137953" actId="20577"/>
          <ac:spMkLst>
            <pc:docMk/>
            <pc:sldMk cId="4134718209" sldId="971"/>
            <ac:spMk id="14" creationId="{D1A264E9-38AC-47A4-83E2-D3C122E48CFC}"/>
          </ac:spMkLst>
        </pc:spChg>
      </pc:sldChg>
      <pc:sldChg chg="modSp add mod">
        <pc:chgData name="Paul Easter" userId="6549cd31feb53bc1" providerId="LiveId" clId="{E19B617E-EE3F-4AAA-9381-36BBE1B8C7A2}" dt="2022-03-30T03:19:16.632" v="137954"/>
        <pc:sldMkLst>
          <pc:docMk/>
          <pc:sldMk cId="2122508182" sldId="972"/>
        </pc:sldMkLst>
        <pc:spChg chg="mod">
          <ac:chgData name="Paul Easter" userId="6549cd31feb53bc1" providerId="LiveId" clId="{E19B617E-EE3F-4AAA-9381-36BBE1B8C7A2}" dt="2022-03-30T03:16:31.256" v="137895" actId="20577"/>
          <ac:spMkLst>
            <pc:docMk/>
            <pc:sldMk cId="2122508182" sldId="972"/>
            <ac:spMk id="7" creationId="{FCC82E8F-9C62-495F-A272-534CB9DB59B0}"/>
          </ac:spMkLst>
        </pc:spChg>
        <pc:spChg chg="mod">
          <ac:chgData name="Paul Easter" userId="6549cd31feb53bc1" providerId="LiveId" clId="{E19B617E-EE3F-4AAA-9381-36BBE1B8C7A2}" dt="2022-03-30T03:19:16.632" v="137954"/>
          <ac:spMkLst>
            <pc:docMk/>
            <pc:sldMk cId="2122508182" sldId="972"/>
            <ac:spMk id="14" creationId="{D1A264E9-38AC-47A4-83E2-D3C122E48CFC}"/>
          </ac:spMkLst>
        </pc:spChg>
      </pc:sldChg>
      <pc:sldChg chg="modSp add mod">
        <pc:chgData name="Paul Easter" userId="6549cd31feb53bc1" providerId="LiveId" clId="{E19B617E-EE3F-4AAA-9381-36BBE1B8C7A2}" dt="2022-03-30T03:34:25.168" v="138460" actId="20577"/>
        <pc:sldMkLst>
          <pc:docMk/>
          <pc:sldMk cId="1451764050" sldId="973"/>
        </pc:sldMkLst>
        <pc:spChg chg="mod">
          <ac:chgData name="Paul Easter" userId="6549cd31feb53bc1" providerId="LiveId" clId="{E19B617E-EE3F-4AAA-9381-36BBE1B8C7A2}" dt="2022-03-30T03:34:25.168" v="138460" actId="20577"/>
          <ac:spMkLst>
            <pc:docMk/>
            <pc:sldMk cId="1451764050" sldId="973"/>
            <ac:spMk id="7" creationId="{FCC82E8F-9C62-495F-A272-534CB9DB59B0}"/>
          </ac:spMkLst>
        </pc:spChg>
        <pc:spChg chg="mod">
          <ac:chgData name="Paul Easter" userId="6549cd31feb53bc1" providerId="LiveId" clId="{E19B617E-EE3F-4AAA-9381-36BBE1B8C7A2}" dt="2022-03-30T03:19:20.863" v="137955"/>
          <ac:spMkLst>
            <pc:docMk/>
            <pc:sldMk cId="1451764050" sldId="973"/>
            <ac:spMk id="14" creationId="{D1A264E9-38AC-47A4-83E2-D3C122E48CFC}"/>
          </ac:spMkLst>
        </pc:spChg>
      </pc:sldChg>
      <pc:sldChg chg="modSp add mod">
        <pc:chgData name="Paul Easter" userId="6549cd31feb53bc1" providerId="LiveId" clId="{E19B617E-EE3F-4AAA-9381-36BBE1B8C7A2}" dt="2022-03-30T03:32:07.910" v="138425" actId="20577"/>
        <pc:sldMkLst>
          <pc:docMk/>
          <pc:sldMk cId="1114987663" sldId="974"/>
        </pc:sldMkLst>
        <pc:spChg chg="mod">
          <ac:chgData name="Paul Easter" userId="6549cd31feb53bc1" providerId="LiveId" clId="{E19B617E-EE3F-4AAA-9381-36BBE1B8C7A2}" dt="2022-03-30T03:15:22.189" v="137893" actId="113"/>
          <ac:spMkLst>
            <pc:docMk/>
            <pc:sldMk cId="1114987663" sldId="974"/>
            <ac:spMk id="7" creationId="{FCC82E8F-9C62-495F-A272-534CB9DB59B0}"/>
          </ac:spMkLst>
        </pc:spChg>
        <pc:spChg chg="mod">
          <ac:chgData name="Paul Easter" userId="6549cd31feb53bc1" providerId="LiveId" clId="{E19B617E-EE3F-4AAA-9381-36BBE1B8C7A2}" dt="2022-03-30T03:32:07.910" v="138425" actId="20577"/>
          <ac:spMkLst>
            <pc:docMk/>
            <pc:sldMk cId="1114987663" sldId="974"/>
            <ac:spMk id="14" creationId="{D1A264E9-38AC-47A4-83E2-D3C122E48CFC}"/>
          </ac:spMkLst>
        </pc:spChg>
      </pc:sldChg>
      <pc:sldChg chg="modSp add mod">
        <pc:chgData name="Paul Easter" userId="6549cd31feb53bc1" providerId="LiveId" clId="{E19B617E-EE3F-4AAA-9381-36BBE1B8C7A2}" dt="2022-03-30T03:39:57.614" v="138768" actId="20577"/>
        <pc:sldMkLst>
          <pc:docMk/>
          <pc:sldMk cId="1317602454" sldId="975"/>
        </pc:sldMkLst>
        <pc:spChg chg="mod">
          <ac:chgData name="Paul Easter" userId="6549cd31feb53bc1" providerId="LiveId" clId="{E19B617E-EE3F-4AAA-9381-36BBE1B8C7A2}" dt="2022-03-30T03:39:57.614" v="138768" actId="20577"/>
          <ac:spMkLst>
            <pc:docMk/>
            <pc:sldMk cId="1317602454" sldId="975"/>
            <ac:spMk id="7" creationId="{FCC82E8F-9C62-495F-A272-534CB9DB59B0}"/>
          </ac:spMkLst>
        </pc:spChg>
        <pc:spChg chg="mod">
          <ac:chgData name="Paul Easter" userId="6549cd31feb53bc1" providerId="LiveId" clId="{E19B617E-EE3F-4AAA-9381-36BBE1B8C7A2}" dt="2022-03-30T03:19:23.591" v="137956"/>
          <ac:spMkLst>
            <pc:docMk/>
            <pc:sldMk cId="1317602454" sldId="975"/>
            <ac:spMk id="14" creationId="{D1A264E9-38AC-47A4-83E2-D3C122E48CFC}"/>
          </ac:spMkLst>
        </pc:spChg>
      </pc:sldChg>
      <pc:sldChg chg="modSp add mod">
        <pc:chgData name="Paul Easter" userId="6549cd31feb53bc1" providerId="LiveId" clId="{E19B617E-EE3F-4AAA-9381-36BBE1B8C7A2}" dt="2022-03-30T04:09:15.704" v="139194" actId="20577"/>
        <pc:sldMkLst>
          <pc:docMk/>
          <pc:sldMk cId="2184999469" sldId="976"/>
        </pc:sldMkLst>
        <pc:spChg chg="mod">
          <ac:chgData name="Paul Easter" userId="6549cd31feb53bc1" providerId="LiveId" clId="{E19B617E-EE3F-4AAA-9381-36BBE1B8C7A2}" dt="2022-03-30T04:09:15.704" v="139194" actId="20577"/>
          <ac:spMkLst>
            <pc:docMk/>
            <pc:sldMk cId="2184999469" sldId="976"/>
            <ac:spMk id="7" creationId="{FCC82E8F-9C62-495F-A272-534CB9DB59B0}"/>
          </ac:spMkLst>
        </pc:spChg>
        <pc:spChg chg="mod">
          <ac:chgData name="Paul Easter" userId="6549cd31feb53bc1" providerId="LiveId" clId="{E19B617E-EE3F-4AAA-9381-36BBE1B8C7A2}" dt="2022-03-30T03:21:27.041" v="137995"/>
          <ac:spMkLst>
            <pc:docMk/>
            <pc:sldMk cId="2184999469" sldId="976"/>
            <ac:spMk id="14" creationId="{D1A264E9-38AC-47A4-83E2-D3C122E48CFC}"/>
          </ac:spMkLst>
        </pc:spChg>
      </pc:sldChg>
      <pc:sldChg chg="modSp add mod">
        <pc:chgData name="Paul Easter" userId="6549cd31feb53bc1" providerId="LiveId" clId="{E19B617E-EE3F-4AAA-9381-36BBE1B8C7A2}" dt="2022-03-30T03:58:28.295" v="139190" actId="20577"/>
        <pc:sldMkLst>
          <pc:docMk/>
          <pc:sldMk cId="2777976427" sldId="977"/>
        </pc:sldMkLst>
        <pc:spChg chg="mod">
          <ac:chgData name="Paul Easter" userId="6549cd31feb53bc1" providerId="LiveId" clId="{E19B617E-EE3F-4AAA-9381-36BBE1B8C7A2}" dt="2022-03-30T03:58:28.295" v="139190" actId="20577"/>
          <ac:spMkLst>
            <pc:docMk/>
            <pc:sldMk cId="2777976427" sldId="977"/>
            <ac:spMk id="7" creationId="{FCC82E8F-9C62-495F-A272-534CB9DB59B0}"/>
          </ac:spMkLst>
        </pc:spChg>
      </pc:sldChg>
      <pc:sldChg chg="modSp add mod">
        <pc:chgData name="Paul Easter" userId="6549cd31feb53bc1" providerId="LiveId" clId="{E19B617E-EE3F-4AAA-9381-36BBE1B8C7A2}" dt="2022-03-30T03:54:12.456" v="139181" actId="14100"/>
        <pc:sldMkLst>
          <pc:docMk/>
          <pc:sldMk cId="1985029915" sldId="978"/>
        </pc:sldMkLst>
        <pc:spChg chg="mod">
          <ac:chgData name="Paul Easter" userId="6549cd31feb53bc1" providerId="LiveId" clId="{E19B617E-EE3F-4AAA-9381-36BBE1B8C7A2}" dt="2022-03-30T03:54:12.456" v="139181" actId="14100"/>
          <ac:spMkLst>
            <pc:docMk/>
            <pc:sldMk cId="1985029915" sldId="978"/>
            <ac:spMk id="7" creationId="{FCC82E8F-9C62-495F-A272-534CB9DB59B0}"/>
          </ac:spMkLst>
        </pc:spChg>
      </pc:sldChg>
      <pc:sldChg chg="modSp add mod ord">
        <pc:chgData name="Paul Easter" userId="6549cd31feb53bc1" providerId="LiveId" clId="{E19B617E-EE3F-4AAA-9381-36BBE1B8C7A2}" dt="2022-03-30T04:28:46.031" v="139900"/>
        <pc:sldMkLst>
          <pc:docMk/>
          <pc:sldMk cId="2616325930" sldId="979"/>
        </pc:sldMkLst>
        <pc:spChg chg="mod">
          <ac:chgData name="Paul Easter" userId="6549cd31feb53bc1" providerId="LiveId" clId="{E19B617E-EE3F-4AAA-9381-36BBE1B8C7A2}" dt="2022-03-30T04:20:13.433" v="139808" actId="20577"/>
          <ac:spMkLst>
            <pc:docMk/>
            <pc:sldMk cId="2616325930" sldId="979"/>
            <ac:spMk id="5" creationId="{36139819-1AD4-4DCD-95F0-18D759EC04EA}"/>
          </ac:spMkLst>
        </pc:spChg>
        <pc:spChg chg="mod">
          <ac:chgData name="Paul Easter" userId="6549cd31feb53bc1" providerId="LiveId" clId="{E19B617E-EE3F-4AAA-9381-36BBE1B8C7A2}" dt="2022-03-30T04:28:46.031" v="139900"/>
          <ac:spMkLst>
            <pc:docMk/>
            <pc:sldMk cId="2616325930" sldId="979"/>
            <ac:spMk id="13" creationId="{00000000-0000-0000-0000-000000000000}"/>
          </ac:spMkLst>
        </pc:spChg>
      </pc:sldChg>
      <pc:sldChg chg="add">
        <pc:chgData name="Paul Easter" userId="6549cd31feb53bc1" providerId="LiveId" clId="{E19B617E-EE3F-4AAA-9381-36BBE1B8C7A2}" dt="2022-03-30T04:21:00.835" v="139809" actId="2890"/>
        <pc:sldMkLst>
          <pc:docMk/>
          <pc:sldMk cId="1603258896" sldId="980"/>
        </pc:sldMkLst>
      </pc:sldChg>
      <pc:sldChg chg="addSp delSp modSp add mod ord">
        <pc:chgData name="Paul Easter" userId="6549cd31feb53bc1" providerId="LiveId" clId="{E19B617E-EE3F-4AAA-9381-36BBE1B8C7A2}" dt="2022-03-30T07:59:53.866" v="139947"/>
        <pc:sldMkLst>
          <pc:docMk/>
          <pc:sldMk cId="4239800899" sldId="981"/>
        </pc:sldMkLst>
        <pc:spChg chg="add mod">
          <ac:chgData name="Paul Easter" userId="6549cd31feb53bc1" providerId="LiveId" clId="{E19B617E-EE3F-4AAA-9381-36BBE1B8C7A2}" dt="2022-03-30T07:59:53.866" v="139947"/>
          <ac:spMkLst>
            <pc:docMk/>
            <pc:sldMk cId="4239800899" sldId="981"/>
            <ac:spMk id="5" creationId="{EAFA73A9-61EE-4DD3-9CFD-979F6E020106}"/>
          </ac:spMkLst>
        </pc:spChg>
        <pc:spChg chg="del">
          <ac:chgData name="Paul Easter" userId="6549cd31feb53bc1" providerId="LiveId" clId="{E19B617E-EE3F-4AAA-9381-36BBE1B8C7A2}" dt="2022-03-30T04:25:39.995" v="139861" actId="478"/>
          <ac:spMkLst>
            <pc:docMk/>
            <pc:sldMk cId="4239800899" sldId="981"/>
            <ac:spMk id="7" creationId="{FCC82E8F-9C62-495F-A272-534CB9DB59B0}"/>
          </ac:spMkLst>
        </pc:spChg>
        <pc:spChg chg="add del mod">
          <ac:chgData name="Paul Easter" userId="6549cd31feb53bc1" providerId="LiveId" clId="{E19B617E-EE3F-4AAA-9381-36BBE1B8C7A2}" dt="2022-03-30T07:59:53.513" v="139946" actId="478"/>
          <ac:spMkLst>
            <pc:docMk/>
            <pc:sldMk cId="4239800899" sldId="981"/>
            <ac:spMk id="8" creationId="{23F46AD2-E04A-427C-97E8-D335E465FABD}"/>
          </ac:spMkLst>
        </pc:spChg>
        <pc:spChg chg="mod">
          <ac:chgData name="Paul Easter" userId="6549cd31feb53bc1" providerId="LiveId" clId="{E19B617E-EE3F-4AAA-9381-36BBE1B8C7A2}" dt="2022-03-30T04:31:32.079" v="139945" actId="113"/>
          <ac:spMkLst>
            <pc:docMk/>
            <pc:sldMk cId="4239800899" sldId="981"/>
            <ac:spMk id="13" creationId="{00000000-0000-0000-0000-000000000000}"/>
          </ac:spMkLst>
        </pc:spChg>
        <pc:spChg chg="del mod">
          <ac:chgData name="Paul Easter" userId="6549cd31feb53bc1" providerId="LiveId" clId="{E19B617E-EE3F-4AAA-9381-36BBE1B8C7A2}" dt="2022-03-30T04:30:27.206" v="139939" actId="478"/>
          <ac:spMkLst>
            <pc:docMk/>
            <pc:sldMk cId="4239800899" sldId="981"/>
            <ac:spMk id="14" creationId="{D1A264E9-38AC-47A4-83E2-D3C122E48CFC}"/>
          </ac:spMkLst>
        </pc:spChg>
        <pc:picChg chg="del">
          <ac:chgData name="Paul Easter" userId="6549cd31feb53bc1" providerId="LiveId" clId="{E19B617E-EE3F-4AAA-9381-36BBE1B8C7A2}" dt="2022-03-30T04:25:30.691" v="139859" actId="478"/>
          <ac:picMkLst>
            <pc:docMk/>
            <pc:sldMk cId="4239800899" sldId="981"/>
            <ac:picMk id="2050" creationId="{CBF241D4-52F1-455C-AC0D-136543797719}"/>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218141" y="253"/>
          <a:ext cx="4437994" cy="3057778"/>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216055" y="3142504"/>
          <a:ext cx="4437994" cy="466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216055" y="3142504"/>
        <a:ext cx="4437994" cy="466534"/>
      </dsp:txXfrm>
    </dsp:sp>
    <dsp:sp modelId="{A72EB143-E4E2-46F9-A6AF-C5D9EFF9F059}">
      <dsp:nvSpPr>
        <dsp:cNvPr id="0" name=""/>
        <dsp:cNvSpPr/>
      </dsp:nvSpPr>
      <dsp:spPr>
        <a:xfrm>
          <a:off x="5100121" y="19657"/>
          <a:ext cx="4437994" cy="3057778"/>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0328" y="3142513"/>
          <a:ext cx="4437994" cy="38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0328" y="3142513"/>
        <a:ext cx="4437994" cy="3889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3/30/2022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3/30/2022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3/30/2022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3/30/2022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3/30/2022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1.sv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Genetic_code" TargetMode="External"/><Relationship Id="rId2" Type="http://schemas.openxmlformats.org/officeDocument/2006/relationships/image" Target="../media/image690.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Lagrange_point" TargetMode="External"/><Relationship Id="rId1" Type="http://schemas.openxmlformats.org/officeDocument/2006/relationships/slideLayout" Target="../slideLayouts/slideLayout4.xml"/><Relationship Id="rId4" Type="http://schemas.openxmlformats.org/officeDocument/2006/relationships/image" Target="../media/image1920.png"/></Relationships>
</file>

<file path=ppt/slides/_rels/slide11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8.emf"/></Relationships>
</file>

<file path=ppt/slides/_rels/slide11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4.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0.emf"/></Relationships>
</file>

<file path=ppt/slides/_rels/slide11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8.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930.png"/><Relationship Id="rId1" Type="http://schemas.openxmlformats.org/officeDocument/2006/relationships/slideLayout" Target="../slideLayouts/slideLayout4.xml"/><Relationship Id="rId5" Type="http://schemas.openxmlformats.org/officeDocument/2006/relationships/image" Target="../media/image1950.png"/><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82.emf"/></Relationships>
</file>

<file path=ppt/slides/_rels/slide121.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218.png"/><Relationship Id="rId1" Type="http://schemas.openxmlformats.org/officeDocument/2006/relationships/slideLayout" Target="../slideLayouts/slideLayout4.xml"/><Relationship Id="rId5" Type="http://schemas.openxmlformats.org/officeDocument/2006/relationships/image" Target="../media/image890.png"/><Relationship Id="rId4" Type="http://schemas.openxmlformats.org/officeDocument/2006/relationships/hyperlink" Target="https://en.wikipedia.org/wiki/Kepler-90"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280.png"/><Relationship Id="rId1" Type="http://schemas.openxmlformats.org/officeDocument/2006/relationships/slideLayout" Target="../slideLayouts/slideLayout4.xml"/><Relationship Id="rId5" Type="http://schemas.openxmlformats.org/officeDocument/2006/relationships/image" Target="../media/image2300.png"/><Relationship Id="rId4" Type="http://schemas.openxmlformats.org/officeDocument/2006/relationships/hyperlink" Target="https://en.wikipedia.org/wiki/TRAPPIST-1"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310.png"/><Relationship Id="rId1" Type="http://schemas.openxmlformats.org/officeDocument/2006/relationships/slideLayout" Target="../slideLayouts/slideLayout4.xml"/><Relationship Id="rId4" Type="http://schemas.openxmlformats.org/officeDocument/2006/relationships/hyperlink" Target="https://en.wikipedia.org/wiki/TRAPPIST-1"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153.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15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en.wikipedia.org/wiki/Wormhole" TargetMode="External"/><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4.jpeg"/></Relationships>
</file>

<file path=ppt/slides/_rels/slide15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Transfer_orbit" TargetMode="Externa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hyperlink" Target="https://www.xaluan.com/modules.php?name=News&amp;file=article&amp;sid=3226459" TargetMode="External"/><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hyperlink" Target="https://en.wikipedia.org/wiki/Tuatha_D%C3%A9_Danann" TargetMode="External"/><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en.wikipedia.org/wiki/Hohmann_transfer_orbit"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en.wikipedia.org/wiki/Bi-elliptic_transfer"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70.png"/><Relationship Id="rId1" Type="http://schemas.openxmlformats.org/officeDocument/2006/relationships/slideLayout" Target="../slideLayouts/slideLayout4.xml"/><Relationship Id="rId6" Type="http://schemas.openxmlformats.org/officeDocument/2006/relationships/hyperlink" Target="https://en.wikipedia.org/wiki/Hippodrome_of_Olympia" TargetMode="External"/><Relationship Id="rId5" Type="http://schemas.openxmlformats.org/officeDocument/2006/relationships/image" Target="../media/image25.png"/><Relationship Id="rId4" Type="http://schemas.openxmlformats.org/officeDocument/2006/relationships/image" Target="../media/image24.gif"/></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sciencealert.com/a-firestorm-bigger-than-the-one-that-killed-the-dinosaurs-triggered-an-ice-age-13-000-years-ago"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Heliosphere"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2.sv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_bomb"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Cobalt_bomb" TargetMode="External"/><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ronal_mass_ejection"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0.png"/><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3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Uranus" TargetMode="External"/><Relationship Id="rId2" Type="http://schemas.openxmlformats.org/officeDocument/2006/relationships/image" Target="../media/image492.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en.wikipedia.org/wiki/Uranus"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Valles_Marineris" TargetMode="External"/><Relationship Id="rId2" Type="http://schemas.openxmlformats.org/officeDocument/2006/relationships/image" Target="../media/image391.pn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32.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8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51.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0.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aethon" TargetMode="External"/><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en.wikipedia.org/wiki/Black_hole"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en.wikipedia.org/wiki/Big_Bang" TargetMode="External"/><Relationship Id="rId2" Type="http://schemas.openxmlformats.org/officeDocument/2006/relationships/image" Target="../media/image491.pn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2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Octahedral_molecular_geometry" TargetMode="External"/><Relationship Id="rId2" Type="http://schemas.openxmlformats.org/officeDocument/2006/relationships/image" Target="../media/image531.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Octahedron" TargetMode="External"/><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62.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06.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50.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51.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9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621.png"/><Relationship Id="rId1" Type="http://schemas.openxmlformats.org/officeDocument/2006/relationships/slideLayout" Target="../slideLayouts/slideLayout4.xml"/><Relationship Id="rId5" Type="http://schemas.openxmlformats.org/officeDocument/2006/relationships/image" Target="../media/image530.png"/><Relationship Id="rId4" Type="http://schemas.openxmlformats.org/officeDocument/2006/relationships/image" Target="../media/image520.png"/></Relationships>
</file>

<file path=ppt/slides/_rels/slide9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 Id="rId4" Type="http://schemas.openxmlformats.org/officeDocument/2006/relationships/image" Target="../media/image560.png"/></Relationships>
</file>

<file path=ppt/slides/_rels/slide9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524000"/>
            <a:ext cx="8329031" cy="2680127"/>
          </a:xfrm>
        </p:spPr>
        <p:txBody>
          <a:bodyPr/>
          <a:lstStyle/>
          <a:p>
            <a:r>
              <a:rPr lang="en-US" sz="7200" b="1" i="1" spc="-300" dirty="0"/>
              <a:t>Frames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Phaethon &amp; The Anunnaki Calculation</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9"/>
            <a:ext cx="4433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IV</a:t>
            </a:r>
          </a:p>
        </p:txBody>
      </p:sp>
      <p:grpSp>
        <p:nvGrpSpPr>
          <p:cNvPr id="19" name="Group 18">
            <a:extLst>
              <a:ext uri="{FF2B5EF4-FFF2-40B4-BE49-F238E27FC236}">
                <a16:creationId xmlns:a16="http://schemas.microsoft.com/office/drawing/2014/main" id="{EFBBA8FC-E47E-470C-9EF2-BA5E2ACF5BAC}"/>
              </a:ext>
            </a:extLst>
          </p:cNvPr>
          <p:cNvGrpSpPr/>
          <p:nvPr/>
        </p:nvGrpSpPr>
        <p:grpSpPr>
          <a:xfrm>
            <a:off x="5401371" y="892110"/>
            <a:ext cx="3042844" cy="3372322"/>
            <a:chOff x="7434851" y="268560"/>
            <a:chExt cx="4402098" cy="4402098"/>
          </a:xfrm>
        </p:grpSpPr>
        <p:pic>
          <p:nvPicPr>
            <p:cNvPr id="7" name="Picture 6" descr="Icon&#10;&#10;Description automatically generated">
              <a:extLst>
                <a:ext uri="{FF2B5EF4-FFF2-40B4-BE49-F238E27FC236}">
                  <a16:creationId xmlns:a16="http://schemas.microsoft.com/office/drawing/2014/main" id="{3927826B-DCA5-495D-B3A4-49757ABBD112}"/>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8" name="Graphic 17" descr="Shield outline">
              <a:extLst>
                <a:ext uri="{FF2B5EF4-FFF2-40B4-BE49-F238E27FC236}">
                  <a16:creationId xmlns:a16="http://schemas.microsoft.com/office/drawing/2014/main" id="{7F9ECB41-F588-4CF3-8285-C423843C37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0D4FA-FBD8-4844-979A-CC7F1AAE4BB5}"/>
              </a:ext>
            </a:extLst>
          </p:cNvPr>
          <p:cNvSpPr txBox="1"/>
          <p:nvPr/>
        </p:nvSpPr>
        <p:spPr>
          <a:xfrm>
            <a:off x="1563270" y="1696933"/>
            <a:ext cx="4531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is explaining that the story of Phaethon, while obviously in the form of a myth, is based in truth. </a:t>
            </a:r>
          </a:p>
          <a:p>
            <a:pPr indent="-246888">
              <a:lnSpc>
                <a:spcPct val="90000"/>
              </a:lnSpc>
              <a:spcAft>
                <a:spcPts val="600"/>
              </a:spcAft>
            </a:pPr>
            <a:endParaRPr lang="en-US" sz="1600" dirty="0"/>
          </a:p>
          <a:p>
            <a:pPr indent="-246888">
              <a:lnSpc>
                <a:spcPct val="90000"/>
              </a:lnSpc>
              <a:spcAft>
                <a:spcPts val="600"/>
              </a:spcAft>
            </a:pPr>
            <a:r>
              <a:rPr lang="en-US" sz="1600" dirty="0"/>
              <a:t>And that an event occurred that was not only responsible for the “declination of the bodies moving in the heavens” (i.e., planets, moons, etc.) but also responsible for reoccurring cataclysms on the Earth. </a:t>
            </a:r>
          </a:p>
        </p:txBody>
      </p:sp>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4100" name="Picture 4">
            <a:extLst>
              <a:ext uri="{FF2B5EF4-FFF2-40B4-BE49-F238E27FC236}">
                <a16:creationId xmlns:a16="http://schemas.microsoft.com/office/drawing/2014/main" id="{0D2790AE-F275-4CD5-9E2A-8DD218A8F6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270458"/>
            <a:ext cx="3689485" cy="49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Book of Life (DNA)</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properties of the genetic code (DNA). These properties exhibit mathematical behavior that closely mirror the ant measurement system, the Anunnaki Calculation, and the P-Ratio. The purpose is the illustrate the mathematical and numerical relationships between DNA and various aspects of antediluvian civilization(s).</a:t>
            </a:r>
          </a:p>
          <a:p>
            <a:pPr>
              <a:lnSpc>
                <a:spcPct val="90000"/>
              </a:lnSpc>
              <a:spcAft>
                <a:spcPts val="600"/>
              </a:spcAft>
            </a:pPr>
            <a:endParaRPr lang="en-US" sz="1600" dirty="0"/>
          </a:p>
        </p:txBody>
      </p:sp>
    </p:spTree>
    <p:extLst>
      <p:ext uri="{BB962C8B-B14F-4D97-AF65-F5344CB8AC3E}">
        <p14:creationId xmlns:p14="http://schemas.microsoft.com/office/powerpoint/2010/main" val="623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2454172" y="2819400"/>
                <a:ext cx="8001000" cy="2514600"/>
              </a:xfrm>
              <a:prstGeom prst="rect">
                <a:avLst/>
              </a:prstGeom>
            </p:spPr>
            <p:txBody>
              <a:bodyPr vert="horz" lIns="91440" tIns="45720" rIns="91440" bIns="45720" rtlCol="0">
                <a:normAutofit/>
              </a:bodyPr>
              <a:lstStyle/>
              <a:p>
                <a:pPr indent="-246888">
                  <a:spcAft>
                    <a:spcPts val="600"/>
                  </a:spcAft>
                </a:pPr>
                <a:r>
                  <a:rPr lang="en-US" dirty="0"/>
                  <a:t>“The beast that thou sawest was and is not; and shall ascend out of the bottomless pit and go into perdition: and they that dwell on the earth shall wonder, whose names were not written in </a:t>
                </a:r>
                <a:r>
                  <a:rPr lang="en-US" b="1" dirty="0"/>
                  <a:t>the book of life </a:t>
                </a:r>
                <a:r>
                  <a:rPr lang="en-US" dirty="0"/>
                  <a:t>from the foundation of the world, when they behold the beast that was, and is not, and yet is.</a:t>
                </a:r>
              </a:p>
              <a:p>
                <a:pPr indent="-246888">
                  <a:lnSpc>
                    <a:spcPct val="90000"/>
                  </a:lnSpc>
                  <a:spcAft>
                    <a:spcPts val="600"/>
                  </a:spcAft>
                </a:pPr>
                <a14:m>
                  <m:oMathPara xmlns:m="http://schemas.openxmlformats.org/officeDocument/2006/math">
                    <m:oMathParaPr>
                      <m:jc m:val="right"/>
                    </m:oMathParaPr>
                    <m:oMath xmlns:m="http://schemas.openxmlformats.org/officeDocument/2006/math">
                      <m:r>
                        <a:rPr lang="en-US" b="1" i="1" dirty="0" smtClean="0">
                          <a:latin typeface="Cambria Math" panose="02040503050406030204" pitchFamily="18" charset="0"/>
                        </a:rPr>
                        <m:t>𝑹𝒆𝒗𝒆𝒍𝒂𝒕𝒊𝒐𝒏</m:t>
                      </m:r>
                      <m:r>
                        <a:rPr lang="en-US" b="1" i="1" dirty="0" smtClean="0">
                          <a:latin typeface="Cambria Math" panose="02040503050406030204" pitchFamily="18" charset="0"/>
                        </a:rPr>
                        <m:t> </m:t>
                      </m:r>
                      <m:r>
                        <a:rPr lang="en-US" b="1" i="1" dirty="0" smtClean="0">
                          <a:latin typeface="Cambria Math" panose="02040503050406030204" pitchFamily="18" charset="0"/>
                        </a:rPr>
                        <m:t>𝟐𝟏</m:t>
                      </m:r>
                      <m:r>
                        <a:rPr lang="en-US" b="1" i="1" dirty="0" smtClean="0">
                          <a:latin typeface="Cambria Math" panose="02040503050406030204" pitchFamily="18" charset="0"/>
                        </a:rPr>
                        <m:t>:</m:t>
                      </m:r>
                      <m:r>
                        <a:rPr lang="en-US" b="1" i="1" dirty="0" smtClean="0">
                          <a:latin typeface="Cambria Math" panose="02040503050406030204" pitchFamily="18" charset="0"/>
                        </a:rPr>
                        <m:t>𝟐𝟕</m:t>
                      </m:r>
                    </m:oMath>
                  </m:oMathPara>
                </a14:m>
                <a:endParaRPr lang="en-US"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2454172" y="2819400"/>
                <a:ext cx="8001000" cy="2514600"/>
              </a:xfrm>
              <a:prstGeom prst="rect">
                <a:avLst/>
              </a:prstGeom>
              <a:blipFill>
                <a:blip r:embed="rId2"/>
                <a:stretch>
                  <a:fillRect l="-686" t="-1699" r="-838"/>
                </a:stretch>
              </a:blipFill>
            </p:spPr>
            <p:txBody>
              <a:bodyPr/>
              <a:lstStyle/>
              <a:p>
                <a:r>
                  <a:rPr lang="en-US">
                    <a:noFill/>
                  </a:rPr>
                  <a:t> </a:t>
                </a:r>
              </a:p>
            </p:txBody>
          </p:sp>
        </mc:Fallback>
      </mc:AlternateContent>
    </p:spTree>
    <p:extLst>
      <p:ext uri="{BB962C8B-B14F-4D97-AF65-F5344CB8AC3E}">
        <p14:creationId xmlns:p14="http://schemas.microsoft.com/office/powerpoint/2010/main" val="3556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Much of the information contained in this section is taken directly from the research of </a:t>
                </a:r>
                <a:r>
                  <a:rPr lang="en-US" sz="1600" b="1" dirty="0"/>
                  <a:t>Vladimir I. Shcherbak </a:t>
                </a:r>
                <a:r>
                  <a:rPr lang="en-US" sz="1600" dirty="0"/>
                  <a:t>and </a:t>
                </a:r>
                <a:r>
                  <a:rPr lang="en-US" sz="1600" b="1" dirty="0"/>
                  <a:t>Maxim A. Makukov</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𝟐𝟎𝟏𝟐</m:t>
                    </m:r>
                  </m:oMath>
                </a14:m>
                <a:r>
                  <a:rPr lang="en-US" sz="1600" dirty="0"/>
                  <a:t>, Shcherbak and Makukov released a research paper titled “</a:t>
                </a:r>
                <a:r>
                  <a:rPr lang="en-US" sz="1600" b="1" dirty="0"/>
                  <a:t>The ‘Wow! Signal’ of the terrestrial genetic code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title is in reference to a famous anomalous signal detected early in the SETI project (the </a:t>
                </a:r>
                <a:r>
                  <a:rPr lang="en-US" sz="1600" b="1" dirty="0"/>
                  <a:t>S</a:t>
                </a:r>
                <a:r>
                  <a:rPr lang="en-US" sz="1600" dirty="0"/>
                  <a:t>earch for </a:t>
                </a:r>
                <a:r>
                  <a:rPr lang="en-US" sz="1600" b="1" dirty="0"/>
                  <a:t>E</a:t>
                </a:r>
                <a:r>
                  <a:rPr lang="en-US" sz="1600" dirty="0"/>
                  <a:t>xtra-</a:t>
                </a:r>
                <a:r>
                  <a:rPr lang="en-US" sz="1600" b="1" dirty="0"/>
                  <a:t>T</a:t>
                </a:r>
                <a:r>
                  <a:rPr lang="en-US" sz="1600" dirty="0"/>
                  <a:t>errestrial </a:t>
                </a:r>
                <a:r>
                  <a:rPr lang="en-US" sz="1600" b="1" dirty="0"/>
                  <a:t>I</a:t>
                </a:r>
                <a:r>
                  <a:rPr lang="en-US" sz="1600" dirty="0"/>
                  <a:t>ntelligence).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207542" cy="4703867"/>
              </a:xfrm>
              <a:prstGeom prst="rect">
                <a:avLst/>
              </a:prstGeom>
              <a:blipFill>
                <a:blip r:embed="rId2"/>
                <a:stretch>
                  <a:fillRect l="-491" t="-907" r="-7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212" y="2163800"/>
            <a:ext cx="2889459" cy="2889459"/>
          </a:xfrm>
          <a:prstGeom prst="rect">
            <a:avLst/>
          </a:prstGeom>
        </p:spPr>
      </p:pic>
    </p:spTree>
    <p:extLst>
      <p:ext uri="{BB962C8B-B14F-4D97-AF65-F5344CB8AC3E}">
        <p14:creationId xmlns:p14="http://schemas.microsoft.com/office/powerpoint/2010/main" val="354868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Their research examined the </a:t>
            </a:r>
            <a:r>
              <a:rPr lang="en-US" sz="1600" b="1" dirty="0"/>
              <a:t>existing systems </a:t>
            </a:r>
            <a:r>
              <a:rPr lang="en-US" sz="1600" dirty="0"/>
              <a:t>of organizing the genetic code. And building upon those systems, they found a “signal” (patterns and concepts) suggesting intelligence as well as the possibility of an embedded symbolic language.</a:t>
            </a:r>
          </a:p>
          <a:p>
            <a:pPr indent="-246888">
              <a:lnSpc>
                <a:spcPct val="90000"/>
              </a:lnSpc>
              <a:spcAft>
                <a:spcPts val="600"/>
              </a:spcAft>
            </a:pPr>
            <a:endParaRPr lang="en-US" sz="1600" dirty="0"/>
          </a:p>
          <a:p>
            <a:pPr indent="-246888">
              <a:lnSpc>
                <a:spcPct val="90000"/>
              </a:lnSpc>
              <a:spcAft>
                <a:spcPts val="600"/>
              </a:spcAft>
            </a:pPr>
            <a:r>
              <a:rPr lang="en-US" sz="1600" dirty="0"/>
              <a:t>This section will focus primarily on the </a:t>
            </a:r>
            <a:r>
              <a:rPr lang="en-US" sz="1600" b="1" dirty="0"/>
              <a:t>existing systems </a:t>
            </a:r>
            <a:r>
              <a:rPr lang="en-US" sz="1600" dirty="0"/>
              <a:t>of organizing the genetic code, but touches upon the “signal”. </a:t>
            </a:r>
          </a:p>
          <a:p>
            <a:pPr indent="-246888">
              <a:lnSpc>
                <a:spcPct val="90000"/>
              </a:lnSpc>
              <a:spcAft>
                <a:spcPts val="600"/>
              </a:spcAft>
            </a:pPr>
            <a:endParaRPr lang="en-US" sz="1600" dirty="0"/>
          </a:p>
          <a:p>
            <a:pPr indent="-246888">
              <a:lnSpc>
                <a:spcPct val="90000"/>
              </a:lnSpc>
              <a:spcAft>
                <a:spcPts val="600"/>
              </a:spcAft>
            </a:pPr>
            <a:r>
              <a:rPr lang="en-US" sz="1600" dirty="0"/>
              <a:t>Much of the text describing these systems is taken </a:t>
            </a:r>
            <a:r>
              <a:rPr lang="en-US" sz="1600" b="1" dirty="0"/>
              <a:t>directly</a:t>
            </a:r>
            <a:r>
              <a:rPr lang="en-US" sz="1600" dirty="0"/>
              <a:t> from the above-mentioned research paper. </a:t>
            </a:r>
          </a:p>
          <a:p>
            <a:pPr indent="-246888">
              <a:lnSpc>
                <a:spcPct val="90000"/>
              </a:lnSpc>
              <a:spcAft>
                <a:spcPts val="600"/>
              </a:spcAft>
            </a:pPr>
            <a:endParaRPr lang="en-US" sz="1600" dirty="0"/>
          </a:p>
          <a:p>
            <a:pPr indent="-246888">
              <a:lnSpc>
                <a:spcPct val="90000"/>
              </a:lnSpc>
              <a:spcAft>
                <a:spcPts val="600"/>
              </a:spcAft>
            </a:pPr>
            <a:r>
              <a:rPr lang="en-US" sz="1600" dirty="0"/>
              <a:t>However, some of the wording has been changed, so the relevant text will </a:t>
            </a:r>
            <a:r>
              <a:rPr lang="en-US" sz="1600" b="1" dirty="0"/>
              <a:t>not</a:t>
            </a:r>
            <a:r>
              <a:rPr lang="en-US" sz="1600" dirty="0"/>
              <a:t> be presented as direct quotes from said research material.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4212" y="2163800"/>
            <a:ext cx="2889459" cy="2889459"/>
          </a:xfrm>
          <a:prstGeom prst="rect">
            <a:avLst/>
          </a:prstGeom>
        </p:spPr>
      </p:pic>
      <p:sp>
        <p:nvSpPr>
          <p:cNvPr id="7" name="TextBox 6">
            <a:extLst>
              <a:ext uri="{FF2B5EF4-FFF2-40B4-BE49-F238E27FC236}">
                <a16:creationId xmlns:a16="http://schemas.microsoft.com/office/drawing/2014/main" id="{85166E0E-36BF-4028-B913-59386B68557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20331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Genetics is the study of genes and tries to explain what they are and how they work. </a:t>
            </a:r>
            <a:r>
              <a:rPr lang="en-US" sz="1600" b="1" dirty="0"/>
              <a:t>Genes</a:t>
            </a:r>
            <a:r>
              <a:rPr lang="en-US" sz="1600" dirty="0"/>
              <a:t> are how living organisms inherit features or traits from their ancestors; for example, children usually look like their parents because they have inherited their parents' genes. </a:t>
            </a:r>
          </a:p>
          <a:p>
            <a:pPr indent="-246888">
              <a:lnSpc>
                <a:spcPct val="90000"/>
              </a:lnSpc>
              <a:spcAft>
                <a:spcPts val="600"/>
              </a:spcAft>
            </a:pPr>
            <a:endParaRPr lang="en-US" sz="1600" dirty="0"/>
          </a:p>
          <a:p>
            <a:pPr indent="-246888">
              <a:lnSpc>
                <a:spcPct val="90000"/>
              </a:lnSpc>
              <a:spcAft>
                <a:spcPts val="600"/>
              </a:spcAft>
            </a:pPr>
            <a:r>
              <a:rPr lang="en-US" sz="1600" dirty="0"/>
              <a:t>Genetics tries to identify which traits are </a:t>
            </a:r>
            <a:r>
              <a:rPr lang="en-US" sz="1600" b="1" dirty="0"/>
              <a:t>inherited</a:t>
            </a:r>
            <a:r>
              <a:rPr lang="en-US" sz="1600" dirty="0"/>
              <a:t> and explain how these traits are passed from generation to generation.</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9" name="Picture 8">
            <a:extLst>
              <a:ext uri="{FF2B5EF4-FFF2-40B4-BE49-F238E27FC236}">
                <a16:creationId xmlns:a16="http://schemas.microsoft.com/office/drawing/2014/main" id="{158376DC-8FD3-400E-9EE0-D4C99DCC41CE}"/>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217912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Genes are made from a long molecule called DNA, which is </a:t>
            </a:r>
            <a:r>
              <a:rPr lang="en-US" sz="1600" b="1" dirty="0"/>
              <a:t>copied and inherited </a:t>
            </a:r>
            <a:r>
              <a:rPr lang="en-US" sz="1600" dirty="0"/>
              <a:t>across generations. DNA is made of simple units that line up in a particular order within this large molecule. The order of these units carries genetic information, like how the order of letters on a page carries information. </a:t>
            </a:r>
          </a:p>
          <a:p>
            <a:pPr indent="-246888">
              <a:lnSpc>
                <a:spcPct val="90000"/>
              </a:lnSpc>
              <a:spcAft>
                <a:spcPts val="600"/>
              </a:spcAft>
            </a:pPr>
            <a:endParaRPr lang="en-US" sz="1600" dirty="0"/>
          </a:p>
          <a:p>
            <a:pPr indent="-246888">
              <a:lnSpc>
                <a:spcPct val="90000"/>
              </a:lnSpc>
              <a:spcAft>
                <a:spcPts val="600"/>
              </a:spcAft>
            </a:pPr>
            <a:r>
              <a:rPr lang="en-US" sz="1600" b="1" dirty="0"/>
              <a:t>The language used by DNA is called the genetic code</a:t>
            </a:r>
            <a:r>
              <a:rPr lang="en-US" sz="1600" dirty="0"/>
              <a:t>, which lets organisms read the information in the genes. This information is the instructions for constructing and operating a living organism.</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11" name="Picture 10">
            <a:extLst>
              <a:ext uri="{FF2B5EF4-FFF2-40B4-BE49-F238E27FC236}">
                <a16:creationId xmlns:a16="http://schemas.microsoft.com/office/drawing/2014/main" id="{AB371006-0B27-41D8-94A6-B9B107F33E17}"/>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42108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the set of rules used by living cells to translate information encoded within genetic material (DNA or mRNA sequences of </a:t>
                </a:r>
                <a:r>
                  <a:rPr lang="en-US" sz="1600" b="1" dirty="0"/>
                  <a:t>nucleotide triplets</a:t>
                </a:r>
                <a:r>
                  <a:rPr lang="en-US" sz="1600" dirty="0"/>
                  <a:t>, or </a:t>
                </a:r>
                <a:r>
                  <a:rPr lang="en-US" sz="1600" b="1" dirty="0"/>
                  <a:t>codons</a:t>
                </a:r>
                <a:r>
                  <a:rPr lang="en-US" sz="1600" dirty="0"/>
                  <a:t>) into proteins. </a:t>
                </a:r>
              </a:p>
              <a:p>
                <a:pPr indent="-246888">
                  <a:lnSpc>
                    <a:spcPct val="90000"/>
                  </a:lnSpc>
                  <a:spcAft>
                    <a:spcPts val="600"/>
                  </a:spcAft>
                </a:pPr>
                <a:endParaRPr lang="en-US" sz="1600" dirty="0"/>
              </a:p>
              <a:p>
                <a:pPr indent="-246888">
                  <a:lnSpc>
                    <a:spcPct val="90000"/>
                  </a:lnSpc>
                  <a:spcAft>
                    <a:spcPts val="600"/>
                  </a:spcAft>
                </a:pPr>
                <a:r>
                  <a:rPr lang="en-US" sz="1600" dirty="0"/>
                  <a:t>Translation is accomplished by the ribosome, which links proteinogenic amino acids in an order specified by messenger RNA (mRNA), using transfer RNA (tRNA) molecules to carry amino acids and to read the mRNA </a:t>
                </a:r>
                <a:r>
                  <a:rPr lang="en-US" sz="1600" b="1" dirty="0"/>
                  <a:t>three (</a:t>
                </a:r>
                <a14:m>
                  <m:oMath xmlns:m="http://schemas.openxmlformats.org/officeDocument/2006/math">
                    <m:r>
                      <a:rPr lang="en-US" sz="1600" b="1" i="1" dirty="0" smtClean="0">
                        <a:latin typeface="Cambria Math" panose="02040503050406030204" pitchFamily="18" charset="0"/>
                      </a:rPr>
                      <m:t>𝟑</m:t>
                    </m:r>
                  </m:oMath>
                </a14:m>
                <a:r>
                  <a:rPr lang="en-US" sz="1600" b="1" dirty="0"/>
                  <a:t>) nucleotides at a time</a:t>
                </a:r>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r="-12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Genetic Code</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https://en.wikipedia.org/wiki/Genetic_code</a:t>
            </a:r>
            <a:endParaRPr lang="en-US" sz="1200" dirty="0"/>
          </a:p>
        </p:txBody>
      </p:sp>
      <p:pic>
        <p:nvPicPr>
          <p:cNvPr id="10" name="Picture 8" descr="Dna Code Svg Png Icon Free Download (#534063) - OnlineWebFonts.COM">
            <a:extLst>
              <a:ext uri="{FF2B5EF4-FFF2-40B4-BE49-F238E27FC236}">
                <a16:creationId xmlns:a16="http://schemas.microsoft.com/office/drawing/2014/main" id="{1761FFAE-6564-4CC7-8C66-650D2C0BB31F}"/>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99412" y="2055019"/>
            <a:ext cx="2747962" cy="274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6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highly similar among all organisms and can be expressed in a simple table with </a:t>
                </a:r>
                <a14:m>
                  <m:oMath xmlns:m="http://schemas.openxmlformats.org/officeDocument/2006/math">
                    <m:r>
                      <a:rPr lang="en-US" sz="1600" b="1" i="1" dirty="0" smtClean="0">
                        <a:latin typeface="Cambria Math" panose="02040503050406030204" pitchFamily="18" charset="0"/>
                      </a:rPr>
                      <m:t>𝟔𝟒</m:t>
                    </m:r>
                  </m:oMath>
                </a14:m>
                <a:r>
                  <a:rPr lang="en-US" sz="1600" dirty="0"/>
                  <a:t> </a:t>
                </a:r>
                <a:r>
                  <a:rPr lang="en-US" sz="1600" b="1" dirty="0"/>
                  <a:t>entries </a:t>
                </a:r>
                <a:r>
                  <a:rPr lang="en-US" sz="1600" dirty="0"/>
                  <a:t>(codons).</a:t>
                </a:r>
              </a:p>
              <a:p>
                <a:pPr indent="-246888">
                  <a:lnSpc>
                    <a:spcPct val="90000"/>
                  </a:lnSpc>
                  <a:spcAft>
                    <a:spcPts val="600"/>
                  </a:spcAft>
                </a:pPr>
                <a:endParaRPr lang="en-US" sz="1600" dirty="0"/>
              </a:p>
              <a:p>
                <a:pPr indent="-246888">
                  <a:lnSpc>
                    <a:spcPct val="90000"/>
                  </a:lnSpc>
                  <a:spcAft>
                    <a:spcPts val="600"/>
                  </a:spcAft>
                </a:pPr>
                <a:r>
                  <a:rPr lang="en-US" sz="1600" dirty="0"/>
                  <a:t>The image to the right shows this table. This is the “standard” or “universal” code.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Standard Genetic Code</a:t>
            </a:r>
            <a:endParaRPr lang="en-US" sz="1800" b="1" dirty="0">
              <a:solidFill>
                <a:srgbClr val="465562"/>
              </a:solidFill>
            </a:endParaRPr>
          </a:p>
        </p:txBody>
      </p:sp>
      <p:grpSp>
        <p:nvGrpSpPr>
          <p:cNvPr id="2" name="Group 1">
            <a:extLst>
              <a:ext uri="{FF2B5EF4-FFF2-40B4-BE49-F238E27FC236}">
                <a16:creationId xmlns:a16="http://schemas.microsoft.com/office/drawing/2014/main" id="{8384C7D9-6924-4602-BB01-C7F90AC58D26}"/>
              </a:ext>
            </a:extLst>
          </p:cNvPr>
          <p:cNvGrpSpPr/>
          <p:nvPr/>
        </p:nvGrpSpPr>
        <p:grpSpPr>
          <a:xfrm>
            <a:off x="7161212" y="1696933"/>
            <a:ext cx="4364540" cy="4073890"/>
            <a:chOff x="7161212" y="1696933"/>
            <a:chExt cx="4364540" cy="4073890"/>
          </a:xfrm>
        </p:grpSpPr>
        <p:pic>
          <p:nvPicPr>
            <p:cNvPr id="1026" name="Picture 2" descr="There are 64 codons in the genetic code and there are only 45 distinct  types of tRNA. These 45 types of tRNA are enough to translate all 64  codons. How is this possible? - Quora">
              <a:extLst>
                <a:ext uri="{FF2B5EF4-FFF2-40B4-BE49-F238E27FC236}">
                  <a16:creationId xmlns:a16="http://schemas.microsoft.com/office/drawing/2014/main" id="{27029AE1-62F7-4490-90E5-9534E45FF5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1212" y="1696933"/>
              <a:ext cx="4364540" cy="37265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10A89-3119-40AA-8C66-721494105BC8}"/>
                </a:ext>
              </a:extLst>
            </p:cNvPr>
            <p:cNvSpPr txBox="1"/>
            <p:nvPr/>
          </p:nvSpPr>
          <p:spPr>
            <a:xfrm>
              <a:off x="7410436" y="5463046"/>
              <a:ext cx="3962400" cy="307777"/>
            </a:xfrm>
            <a:prstGeom prst="rect">
              <a:avLst/>
            </a:prstGeom>
            <a:noFill/>
          </p:spPr>
          <p:txBody>
            <a:bodyPr wrap="square">
              <a:spAutoFit/>
            </a:bodyPr>
            <a:lstStyle/>
            <a:p>
              <a:pPr algn="ctr"/>
              <a:r>
                <a:rPr lang="en-US" sz="1400" b="1" dirty="0"/>
                <a:t>The Standard Genetic Code</a:t>
              </a:r>
            </a:p>
          </p:txBody>
        </p:sp>
      </p:gr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4067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“contracted code”. </a:t>
            </a:r>
          </a:p>
          <a:p>
            <a:pPr indent="-246888">
              <a:lnSpc>
                <a:spcPct val="90000"/>
              </a:lnSpc>
              <a:spcAft>
                <a:spcPts val="600"/>
              </a:spcAft>
            </a:pPr>
            <a:endParaRPr lang="en-US" sz="1600" dirty="0"/>
          </a:p>
          <a:p>
            <a:pPr indent="-246888">
              <a:lnSpc>
                <a:spcPct val="90000"/>
              </a:lnSpc>
              <a:spcAft>
                <a:spcPts val="600"/>
              </a:spcAft>
            </a:pPr>
            <a:r>
              <a:rPr lang="en-US" sz="1600" dirty="0"/>
              <a:t>This is the standard genetic code with “redundancies” removed.</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Contracted Genetic Code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A8DA523B-83FC-4B24-AD62-E53679908F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6086" t="5240"/>
          <a:stretch/>
        </p:blipFill>
        <p:spPr>
          <a:xfrm>
            <a:off x="7834625" y="1390651"/>
            <a:ext cx="2790928" cy="4703867"/>
          </a:xfrm>
          <a:prstGeom prst="rect">
            <a:avLst/>
          </a:prstGeom>
        </p:spPr>
      </p:pic>
    </p:spTree>
    <p:extLst>
      <p:ext uri="{BB962C8B-B14F-4D97-AF65-F5344CB8AC3E}">
        <p14:creationId xmlns:p14="http://schemas.microsoft.com/office/powerpoint/2010/main" val="425352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Yury Borisovich Rumer </a:t>
                </a:r>
                <a:r>
                  <a:rPr lang="en-US" sz="1600" dirty="0"/>
                  <a:t>(</a:t>
                </a:r>
                <a14:m>
                  <m:oMath xmlns:m="http://schemas.openxmlformats.org/officeDocument/2006/math">
                    <m:r>
                      <a:rPr lang="en-US" sz="1600" b="1" i="1" dirty="0" smtClean="0">
                        <a:latin typeface="Cambria Math" panose="02040503050406030204" pitchFamily="18" charset="0"/>
                      </a:rPr>
                      <m:t>𝟏𝟗𝟔𝟔</m:t>
                    </m:r>
                  </m:oMath>
                </a14:m>
                <a:r>
                  <a:rPr lang="en-US" sz="1600" dirty="0"/>
                  <a:t>) bisected the code by redundancy. </a:t>
                </a:r>
              </a:p>
              <a:p>
                <a:pPr indent="-246888">
                  <a:lnSpc>
                    <a:spcPct val="90000"/>
                  </a:lnSpc>
                  <a:spcAft>
                    <a:spcPts val="600"/>
                  </a:spcAft>
                </a:pPr>
                <a:endParaRPr lang="en-US" sz="1600" dirty="0"/>
              </a:p>
              <a:p>
                <a:pPr indent="-246888">
                  <a:lnSpc>
                    <a:spcPct val="90000"/>
                  </a:lnSpc>
                  <a:spcAft>
                    <a:spcPts val="600"/>
                  </a:spcAft>
                </a:pPr>
                <a:r>
                  <a:rPr lang="en-US" sz="1600" dirty="0"/>
                  <a:t>There are </a:t>
                </a:r>
                <a14:m>
                  <m:oMath xmlns:m="http://schemas.openxmlformats.org/officeDocument/2006/math">
                    <m:r>
                      <a:rPr lang="en-US" sz="1600" b="1" i="1" dirty="0" smtClean="0">
                        <a:latin typeface="Cambria Math" panose="02040503050406030204" pitchFamily="18" charset="0"/>
                      </a:rPr>
                      <m:t>𝟖</m:t>
                    </m:r>
                  </m:oMath>
                </a14:m>
                <a:r>
                  <a:rPr lang="en-US" sz="1600" dirty="0"/>
                  <a:t> whole families and </a:t>
                </a:r>
                <a14:m>
                  <m:oMath xmlns:m="http://schemas.openxmlformats.org/officeDocument/2006/math">
                    <m:r>
                      <a:rPr lang="en-US" sz="1600" b="1" i="1" dirty="0" smtClean="0">
                        <a:latin typeface="Cambria Math" panose="02040503050406030204" pitchFamily="18" charset="0"/>
                      </a:rPr>
                      <m:t>𝟖</m:t>
                    </m:r>
                  </m:oMath>
                </a14:m>
                <a:r>
                  <a:rPr lang="en-US" sz="1600" dirty="0"/>
                  <a:t> split families in the code. </a:t>
                </a:r>
              </a:p>
              <a:p>
                <a:pPr indent="-246888">
                  <a:lnSpc>
                    <a:spcPct val="90000"/>
                  </a:lnSpc>
                  <a:spcAft>
                    <a:spcPts val="600"/>
                  </a:spcAft>
                </a:pPr>
                <a:endParaRPr lang="en-US" sz="1600" dirty="0"/>
              </a:p>
              <a:p>
                <a:pPr indent="-246888">
                  <a:lnSpc>
                    <a:spcPct val="90000"/>
                  </a:lnSpc>
                  <a:spcAft>
                    <a:spcPts val="600"/>
                  </a:spcAft>
                </a:pPr>
                <a:r>
                  <a:rPr lang="en-US" sz="1600" dirty="0"/>
                  <a:t>Rumer found that codons in these families are mapped to each other in a one-to-one fashion with a simple relation:</a:t>
                </a:r>
              </a:p>
              <a:p>
                <a:pPr indent="-246888">
                  <a:lnSpc>
                    <a:spcPct val="90000"/>
                  </a:lnSpc>
                  <a:spcAft>
                    <a:spcPts val="600"/>
                  </a:spcAft>
                </a:pPr>
                <a:endParaRPr lang="en-US" sz="1600" dirty="0"/>
              </a:p>
              <a:p>
                <a:pPr indent="-246888" algn="ctr">
                  <a:lnSpc>
                    <a:spcPct val="90000"/>
                  </a:lnSpc>
                  <a:spcAft>
                    <a:spcPts val="600"/>
                  </a:spcAft>
                </a:pPr>
                <a:r>
                  <a:rPr lang="en-US" sz="1600" b="1" dirty="0"/>
                  <a:t> </a:t>
                </a:r>
                <a14:m>
                  <m:oMath xmlns:m="http://schemas.openxmlformats.org/officeDocument/2006/math">
                    <m:r>
                      <a:rPr lang="en-US" sz="1600" b="1" i="1" dirty="0" smtClean="0">
                        <a:latin typeface="Cambria Math" panose="02040503050406030204" pitchFamily="18" charset="0"/>
                      </a:rPr>
                      <m:t>𝑻</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p>
              <a:p>
                <a:pPr indent="-246888">
                  <a:lnSpc>
                    <a:spcPct val="90000"/>
                  </a:lnSpc>
                  <a:spcAft>
                    <a:spcPts val="600"/>
                  </a:spcAft>
                </a:pPr>
                <a:endParaRPr lang="en-US" sz="1600" dirty="0"/>
              </a:p>
              <a:p>
                <a:pPr indent="-246888">
                  <a:lnSpc>
                    <a:spcPct val="90000"/>
                  </a:lnSpc>
                  <a:spcAft>
                    <a:spcPts val="600"/>
                  </a:spcAft>
                </a:pPr>
                <a:r>
                  <a:rPr lang="en-US" sz="1600" dirty="0"/>
                  <a:t>This is now known as Rumer’s transformation.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14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6" name="Group 5">
            <a:extLst>
              <a:ext uri="{FF2B5EF4-FFF2-40B4-BE49-F238E27FC236}">
                <a16:creationId xmlns:a16="http://schemas.microsoft.com/office/drawing/2014/main" id="{48457270-B896-4079-807D-C95BB1867D04}"/>
              </a:ext>
            </a:extLst>
          </p:cNvPr>
          <p:cNvGrpSpPr/>
          <p:nvPr/>
        </p:nvGrpSpPr>
        <p:grpSpPr>
          <a:xfrm>
            <a:off x="6627812" y="1503465"/>
            <a:ext cx="4938953" cy="4164162"/>
            <a:chOff x="6780212" y="2103289"/>
            <a:chExt cx="4507694" cy="3764111"/>
          </a:xfrm>
        </p:grpSpPr>
        <p:pic>
          <p:nvPicPr>
            <p:cNvPr id="4" name="Picture 3">
              <a:extLst>
                <a:ext uri="{FF2B5EF4-FFF2-40B4-BE49-F238E27FC236}">
                  <a16:creationId xmlns:a16="http://schemas.microsoft.com/office/drawing/2014/main" id="{16487242-7D37-4CB5-9FC1-3D63005A10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9" name="TextBox 8">
              <a:extLst>
                <a:ext uri="{FF2B5EF4-FFF2-40B4-BE49-F238E27FC236}">
                  <a16:creationId xmlns:a16="http://schemas.microsoft.com/office/drawing/2014/main" id="{AE539277-DAEC-4BD8-A70D-ACC14D5A7932}"/>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309238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Lagrange Points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the Lagrange points are points of equilibrium for small-mass objects under the influence of two massive orbiting bodies. Mathematically, this involves the solution of the restricted three-body problem in which two bodies are very much more massive than the third.</a:t>
            </a:r>
          </a:p>
          <a:p>
            <a:pPr indent="-246888">
              <a:lnSpc>
                <a:spcPct val="90000"/>
              </a:lnSpc>
              <a:spcAft>
                <a:spcPts val="600"/>
              </a:spcAft>
            </a:pPr>
            <a:endParaRPr lang="en-US" sz="1600" dirty="0"/>
          </a:p>
          <a:p>
            <a:pPr indent="-246888">
              <a:lnSpc>
                <a:spcPct val="90000"/>
              </a:lnSpc>
              <a:spcAft>
                <a:spcPts val="600"/>
              </a:spcAft>
            </a:pPr>
            <a:r>
              <a:rPr lang="en-US" sz="1600" dirty="0"/>
              <a:t>Normally, the two massive bodies exert an unbalanced gravitational force at a point altering the orbit of whatever is at that point. At the Lagrange points, the gravitational forces of the two large bodies and the centrifugal force </a:t>
            </a:r>
            <a:r>
              <a:rPr lang="en-US" sz="1600" b="1" dirty="0"/>
              <a:t>balance each other</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can make Lagrange points an excellent location for </a:t>
            </a:r>
            <a:r>
              <a:rPr lang="en-US" sz="1600" b="1" dirty="0"/>
              <a:t>satellites</a:t>
            </a:r>
            <a:r>
              <a:rPr lang="en-US" sz="1600" dirty="0"/>
              <a:t>, as few orbit corrections are needed to maintain the desired orbit. Small objects placed in orbit at Lagrange points are in </a:t>
            </a:r>
            <a:r>
              <a:rPr lang="en-US" sz="1600" b="1" dirty="0"/>
              <a:t>equilibrium in at least two directions</a:t>
            </a:r>
            <a:r>
              <a:rPr lang="en-US" sz="1600" dirty="0"/>
              <a:t> relative to the center of mass of the large bodies.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https://en.wikipedia.org/wiki/Lagrange_point</a:t>
            </a:r>
            <a:endParaRPr lang="en-US" sz="1200" dirty="0"/>
          </a:p>
        </p:txBody>
      </p:sp>
      <p:pic>
        <p:nvPicPr>
          <p:cNvPr id="1028" name="Picture 4">
            <a:extLst>
              <a:ext uri="{FF2B5EF4-FFF2-40B4-BE49-F238E27FC236}">
                <a16:creationId xmlns:a16="http://schemas.microsoft.com/office/drawing/2014/main" id="{A462F9DD-EDC9-4D1F-B169-53C76D15D8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992690"/>
            <a:ext cx="4206336" cy="35862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890FA6-6035-417F-B81C-A2E896B2A8AB}"/>
                  </a:ext>
                </a:extLst>
              </p:cNvPr>
              <p:cNvSpPr txBox="1"/>
              <p:nvPr/>
            </p:nvSpPr>
            <p:spPr>
              <a:xfrm>
                <a:off x="8183436" y="5741986"/>
                <a:ext cx="2467983" cy="338554"/>
              </a:xfrm>
              <a:prstGeom prst="rect">
                <a:avLst/>
              </a:prstGeom>
              <a:noFill/>
            </p:spPr>
            <p:txBody>
              <a:bodyPr wrap="none" rtlCol="0">
                <a:spAutoFit/>
              </a:bodyPr>
              <a:lstStyle/>
              <a:p>
                <a:r>
                  <a:rPr lang="en-US" sz="1600" dirty="0"/>
                  <a:t>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endParaRPr lang="en-US" sz="1600" b="1" dirty="0"/>
              </a:p>
            </p:txBody>
          </p:sp>
        </mc:Choice>
        <mc:Fallback xmlns="">
          <p:sp>
            <p:nvSpPr>
              <p:cNvPr id="16" name="TextBox 15">
                <a:extLst>
                  <a:ext uri="{FF2B5EF4-FFF2-40B4-BE49-F238E27FC236}">
                    <a16:creationId xmlns:a16="http://schemas.microsoft.com/office/drawing/2014/main" id="{42890FA6-6035-417F-B81C-A2E896B2A8AB}"/>
                  </a:ext>
                </a:extLst>
              </p:cNvPr>
              <p:cNvSpPr txBox="1">
                <a:spLocks noRot="1" noChangeAspect="1" noMove="1" noResize="1" noEditPoints="1" noAdjustHandles="1" noChangeArrowheads="1" noChangeShapeType="1" noTextEdit="1"/>
              </p:cNvSpPr>
              <p:nvPr/>
            </p:nvSpPr>
            <p:spPr>
              <a:xfrm>
                <a:off x="8183436" y="5741986"/>
                <a:ext cx="2467983" cy="338554"/>
              </a:xfrm>
              <a:prstGeom prst="rect">
                <a:avLst/>
              </a:prstGeom>
              <a:blipFill>
                <a:blip r:embed="rId4"/>
                <a:stretch>
                  <a:fillRect l="-1235"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9312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two more transformations of such type: </a:t>
                </a:r>
              </a:p>
              <a:p>
                <a:pPr indent="-246888" algn="ctr">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𝑪</m:t>
                    </m:r>
                  </m:oMath>
                </a14:m>
                <a:r>
                  <a:rPr lang="en-US" sz="1600" b="1" dirty="0"/>
                  <a:t>, </a:t>
                </a:r>
                <a14:m>
                  <m:oMath xmlns:m="http://schemas.openxmlformats.org/officeDocument/2006/math">
                    <m:r>
                      <a:rPr lang="en-US" sz="1600" b="1" i="1" dirty="0" smtClean="0">
                        <a:latin typeface="Cambria Math" panose="02040503050406030204" pitchFamily="18" charset="0"/>
                      </a:rPr>
                      <m:t>𝑨</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They also appear in Rumer’s bisection, and each makes half of what Rumer’s transformation makes alone.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281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10" name="Group 9">
            <a:extLst>
              <a:ext uri="{FF2B5EF4-FFF2-40B4-BE49-F238E27FC236}">
                <a16:creationId xmlns:a16="http://schemas.microsoft.com/office/drawing/2014/main" id="{56F446F8-5626-445E-AC1B-60BF6B28C937}"/>
              </a:ext>
            </a:extLst>
          </p:cNvPr>
          <p:cNvGrpSpPr/>
          <p:nvPr/>
        </p:nvGrpSpPr>
        <p:grpSpPr>
          <a:xfrm>
            <a:off x="6627812" y="1503465"/>
            <a:ext cx="4938953" cy="4164162"/>
            <a:chOff x="6780212" y="2103289"/>
            <a:chExt cx="4507694" cy="3764111"/>
          </a:xfrm>
        </p:grpSpPr>
        <p:pic>
          <p:nvPicPr>
            <p:cNvPr id="11" name="Picture 10">
              <a:extLst>
                <a:ext uri="{FF2B5EF4-FFF2-40B4-BE49-F238E27FC236}">
                  <a16:creationId xmlns:a16="http://schemas.microsoft.com/office/drawing/2014/main" id="{D6DB5B03-3DAF-4E6A-9CE7-6E37340FFA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12" name="TextBox 11">
              <a:extLst>
                <a:ext uri="{FF2B5EF4-FFF2-40B4-BE49-F238E27FC236}">
                  <a16:creationId xmlns:a16="http://schemas.microsoft.com/office/drawing/2014/main" id="{D006B801-59BB-4DEA-8DD7-EB8BE2C50FD0}"/>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5" name="TextBox 14">
            <a:extLst>
              <a:ext uri="{FF2B5EF4-FFF2-40B4-BE49-F238E27FC236}">
                <a16:creationId xmlns:a16="http://schemas.microsoft.com/office/drawing/2014/main" id="{4B655985-B52F-421B-A60C-C3C3B08E66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9477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illustrates a common Rumer’s transformation with the nucleon and amino acid sums in decimal “format”.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629F93B2-23EB-4282-932E-4158FCEB3A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70" r="9192" b="54444"/>
          <a:stretch/>
        </p:blipFill>
        <p:spPr>
          <a:xfrm>
            <a:off x="6094412" y="1725508"/>
            <a:ext cx="5350261" cy="4476749"/>
          </a:xfrm>
          <a:prstGeom prst="rect">
            <a:avLst/>
          </a:prstGeom>
          <a:ln>
            <a:noFill/>
          </a:ln>
        </p:spPr>
      </p:pic>
    </p:spTree>
    <p:extLst>
      <p:ext uri="{BB962C8B-B14F-4D97-AF65-F5344CB8AC3E}">
        <p14:creationId xmlns:p14="http://schemas.microsoft.com/office/powerpoint/2010/main" val="3295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Masami Hasegawa and Takashi Miyata </a:t>
                </a:r>
                <a:r>
                  <a:rPr lang="en-US" sz="1600" dirty="0"/>
                  <a:t>(</a:t>
                </a:r>
                <a14:m>
                  <m:oMath xmlns:m="http://schemas.openxmlformats.org/officeDocument/2006/math">
                    <m:r>
                      <a:rPr lang="en-US" sz="1600" b="1" i="1" dirty="0" smtClean="0">
                        <a:latin typeface="Cambria Math" panose="02040503050406030204" pitchFamily="18" charset="0"/>
                      </a:rPr>
                      <m:t>𝟏𝟗𝟖𝟎</m:t>
                    </m:r>
                  </m:oMath>
                </a14:m>
                <a:r>
                  <a:rPr lang="en-US" sz="1600" dirty="0"/>
                  <a:t>) arranged amino acids in order of increasing nucleon number which, unlike other amino acid properties, does not rely on arbitrarily chosen system of units. </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this arrangement.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dirty="0"/>
                  <a:t> (</a:t>
                </a:r>
                <a14:m>
                  <m:oMath xmlns:m="http://schemas.openxmlformats.org/officeDocument/2006/math">
                    <m:r>
                      <a:rPr lang="en-US" sz="1600" b="1" i="1" dirty="0">
                        <a:latin typeface="Cambria Math" panose="02040503050406030204" pitchFamily="18" charset="0"/>
                      </a:rPr>
                      <m:t>𝑬𝒂𝒓𝒕𝒉</m:t>
                    </m:r>
                    <m:r>
                      <a:rPr lang="en-US" sz="1600" b="1" i="1" dirty="0">
                        <a:latin typeface="Cambria Math" panose="02040503050406030204" pitchFamily="18" charset="0"/>
                      </a:rPr>
                      <m:t> </m:t>
                    </m:r>
                    <m:r>
                      <a:rPr lang="en-US" sz="1600" b="1" i="1" dirty="0">
                        <a:latin typeface="Cambria Math" panose="02040503050406030204" pitchFamily="18" charset="0"/>
                      </a:rPr>
                      <m:t>𝒂𝒗𝒆𝒓𝒂𝒈𝒆</m:t>
                    </m:r>
                    <m:r>
                      <a:rPr lang="en-US" sz="1600" b="1" i="1" dirty="0">
                        <a:latin typeface="Cambria Math" panose="02040503050406030204" pitchFamily="18" charset="0"/>
                      </a:rPr>
                      <m:t> </m:t>
                    </m:r>
                    <m:r>
                      <a:rPr lang="en-US" sz="1600" b="1" i="1" dirty="0">
                        <a:latin typeface="Cambria Math" panose="02040503050406030204" pitchFamily="18" charset="0"/>
                      </a:rPr>
                      <m:t>𝒐𝒓𝒃𝒊𝒕</m:t>
                    </m:r>
                    <m:r>
                      <a:rPr lang="en-US" sz="1600" b="1" i="1" dirty="0">
                        <a:latin typeface="Cambria Math" panose="02040503050406030204" pitchFamily="18" charset="0"/>
                      </a:rPr>
                      <m:t>= </m:t>
                    </m:r>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𝟒</m:t>
                    </m:r>
                    <m:r>
                      <a:rPr lang="en-US" sz="1600" b="1" i="1" dirty="0">
                        <a:latin typeface="Cambria Math" panose="02040503050406030204" pitchFamily="18" charset="0"/>
                      </a:rPr>
                      <m:t> </m:t>
                    </m:r>
                    <m:r>
                      <a:rPr lang="en-US" sz="1600" b="1" i="1" dirty="0">
                        <a:latin typeface="Cambria Math" panose="02040503050406030204" pitchFamily="18" charset="0"/>
                      </a:rPr>
                      <m:t>𝒑𝒓</m:t>
                    </m:r>
                  </m:oMath>
                </a14:m>
                <a:r>
                  <a:rPr lang="en-US" sz="1600" dirty="0"/>
                  <a:t>). Also note the proline transfer of </a:t>
                </a:r>
                <a14:m>
                  <m:oMath xmlns:m="http://schemas.openxmlformats.org/officeDocument/2006/math">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m:t>
                    </m:r>
                  </m:oMath>
                </a14:m>
                <a:r>
                  <a:rPr lang="en-US" sz="1600" dirty="0"/>
                  <a:t> (</a:t>
                </a:r>
                <a14:m>
                  <m:oMath xmlns:m="http://schemas.openxmlformats.org/officeDocument/2006/math">
                    <m:r>
                      <a:rPr lang="en-US" sz="1600" b="1" i="1" dirty="0" smtClean="0">
                        <a:latin typeface="Cambria Math" panose="02040503050406030204" pitchFamily="18" charset="0"/>
                      </a:rPr>
                      <m:t>𝟒𝟏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𝑱𝒖𝒑𝒊𝒕𝒆𝒓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𝑴𝒂𝒙</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oMath>
                </a14:m>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Amino Acid Nucleons</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373769D1-B220-42ED-9844-230D713DDA1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250" t="6717" b="5245"/>
          <a:stretch/>
        </p:blipFill>
        <p:spPr>
          <a:xfrm>
            <a:off x="2817812" y="3733800"/>
            <a:ext cx="6954941" cy="2634442"/>
          </a:xfrm>
          <a:prstGeom prst="rect">
            <a:avLst/>
          </a:prstGeom>
          <a:ln>
            <a:solidFill>
              <a:schemeClr val="tx1"/>
            </a:solidFill>
          </a:ln>
        </p:spPr>
      </p:pic>
      <p:sp>
        <p:nvSpPr>
          <p:cNvPr id="5" name="Rectangle 4">
            <a:extLst>
              <a:ext uri="{FF2B5EF4-FFF2-40B4-BE49-F238E27FC236}">
                <a16:creationId xmlns:a16="http://schemas.microsoft.com/office/drawing/2014/main" id="{F5C0A4E4-0692-4111-B048-82960E6A7F0D}"/>
              </a:ext>
            </a:extLst>
          </p:cNvPr>
          <p:cNvSpPr/>
          <p:nvPr/>
        </p:nvSpPr>
        <p:spPr>
          <a:xfrm>
            <a:off x="2350879" y="3989483"/>
            <a:ext cx="7963108" cy="162650"/>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CF5195-B212-4D49-83A6-443BD89B9C4B}"/>
              </a:ext>
            </a:extLst>
          </p:cNvPr>
          <p:cNvSpPr/>
          <p:nvPr/>
        </p:nvSpPr>
        <p:spPr>
          <a:xfrm>
            <a:off x="3839883" y="5739917"/>
            <a:ext cx="438915" cy="208114"/>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5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407941"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Arithmetical patterns should hold true in any numeral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−12,</m:t>
                    </m:r>
                  </m:oMath>
                </a14:m>
                <a:r>
                  <a:rPr lang="en-US" sz="1600" dirty="0"/>
                  <a:t> etc.). However, as it turns out, when expressed in positional 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the genetic code acquires a conspicuously distinctive (and familiar) notation. </a:t>
                </a:r>
              </a:p>
              <a:p>
                <a:pPr indent="-246888">
                  <a:lnSpc>
                    <a:spcPct val="90000"/>
                  </a:lnSpc>
                  <a:spcAft>
                    <a:spcPts val="600"/>
                  </a:spcAft>
                </a:pPr>
                <a:endParaRPr lang="en-US" sz="1600" dirty="0"/>
              </a:p>
              <a:p>
                <a:pPr indent="-246888">
                  <a:lnSpc>
                    <a:spcPct val="90000"/>
                  </a:lnSpc>
                  <a:spcAft>
                    <a:spcPts val="600"/>
                  </a:spcAft>
                </a:pPr>
                <a:r>
                  <a:rPr lang="en-US" sz="1600" dirty="0"/>
                  <a:t>The image below shows a portion of the genetic code expressed in positional decimal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Note the occurrence of triplets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etc.).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407941" cy="2036867"/>
              </a:xfrm>
              <a:prstGeom prst="rect">
                <a:avLst/>
              </a:prstGeom>
              <a:blipFill>
                <a:blip r:embed="rId2"/>
                <a:stretch>
                  <a:fillRect l="-324" t="-2090" r="-77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8D0CD4DA-421B-4449-BBA9-69B789F55830}"/>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1313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8844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(in positional decimal system) exhibits the digital symmetry of decimals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𝐽𝑢𝑝𝑖𝑡𝑒𝑟</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𝑀𝑖𝑛𝑖𝑚𝑢𝑚</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b="1"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𝐸𝑎𝑟𝑡h</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𝐴𝑣𝑒𝑟𝑔𝑒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Leading zero emphasizes its equal participation in the symmetry.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1884466"/>
              </a:xfrm>
              <a:prstGeom prst="rect">
                <a:avLst/>
              </a:prstGeom>
              <a:blipFill>
                <a:blip r:embed="rId2"/>
                <a:stretch>
                  <a:fillRect l="-312" t="-22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55544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4703866"/>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three-digit decimals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a:t>
                </a:r>
                <a14:m>
                  <m:oMath xmlns:m="http://schemas.openxmlformats.org/officeDocument/2006/math">
                    <m:r>
                      <a:rPr lang="en-US" sz="1600" b="1" i="1" dirty="0" smtClean="0">
                        <a:latin typeface="Cambria Math" panose="02040503050406030204" pitchFamily="18" charset="0"/>
                      </a:rPr>
                      <m:t>𝟑𝟑𝟑</m:t>
                    </m:r>
                  </m:oMath>
                </a14:m>
                <a:r>
                  <a:rPr lang="en-US" sz="1600" dirty="0"/>
                  <a:t>, </a:t>
                </a:r>
                <a14:m>
                  <m:oMath xmlns:m="http://schemas.openxmlformats.org/officeDocument/2006/math">
                    <m:r>
                      <a:rPr lang="en-US" sz="1600" b="1" i="1" dirty="0" smtClean="0">
                        <a:latin typeface="Cambria Math" panose="02040503050406030204" pitchFamily="18" charset="0"/>
                      </a:rPr>
                      <m:t>𝟒𝟒𝟒</m:t>
                    </m:r>
                  </m:oMath>
                </a14:m>
                <a:r>
                  <a:rPr lang="en-US" sz="1600" dirty="0"/>
                  <a:t>, </a:t>
                </a:r>
                <a14:m>
                  <m:oMath xmlns:m="http://schemas.openxmlformats.org/officeDocument/2006/math">
                    <m:r>
                      <a:rPr lang="en-US" sz="1600" b="1" i="1" dirty="0" smtClean="0">
                        <a:latin typeface="Cambria Math" panose="02040503050406030204" pitchFamily="18" charset="0"/>
                      </a:rPr>
                      <m:t>𝟓𝟓𝟓</m:t>
                    </m:r>
                  </m:oMath>
                </a14:m>
                <a:r>
                  <a:rPr lang="en-US" sz="1600" dirty="0"/>
                  <a:t>, </a:t>
                </a:r>
                <a14:m>
                  <m:oMath xmlns:m="http://schemas.openxmlformats.org/officeDocument/2006/math">
                    <m:r>
                      <a:rPr lang="en-US" sz="1600" b="1" i="1" dirty="0" smtClean="0">
                        <a:latin typeface="Cambria Math" panose="02040503050406030204" pitchFamily="18" charset="0"/>
                      </a:rPr>
                      <m:t>𝟔𝟔𝟔</m:t>
                    </m:r>
                  </m:oMath>
                </a14:m>
                <a:r>
                  <a:rPr lang="en-US" sz="1600" dirty="0"/>
                  <a:t>, </a:t>
                </a:r>
                <a14:m>
                  <m:oMath xmlns:m="http://schemas.openxmlformats.org/officeDocument/2006/math">
                    <m:r>
                      <a:rPr lang="en-US" sz="1600" b="1" i="1" dirty="0" smtClean="0">
                        <a:latin typeface="Cambria Math" panose="02040503050406030204" pitchFamily="18" charset="0"/>
                      </a:rPr>
                      <m:t>𝟕𝟕𝟕</m:t>
                    </m:r>
                  </m:oMath>
                </a14:m>
                <a:r>
                  <a:rPr lang="en-US" sz="1600" dirty="0"/>
                  <a:t>, </a:t>
                </a:r>
                <a14:m>
                  <m:oMath xmlns:m="http://schemas.openxmlformats.org/officeDocument/2006/math">
                    <m:r>
                      <a:rPr lang="en-US" sz="1600" b="1" i="1" dirty="0" smtClean="0">
                        <a:latin typeface="Cambria Math" panose="02040503050406030204" pitchFamily="18" charset="0"/>
                      </a:rPr>
                      <m:t>𝟖𝟖𝟖</m:t>
                    </m:r>
                  </m:oMath>
                </a14:m>
                <a:r>
                  <a:rPr lang="en-US" sz="1600" dirty="0"/>
                  <a:t>, and </a:t>
                </a:r>
                <a14:m>
                  <m:oMath xmlns:m="http://schemas.openxmlformats.org/officeDocument/2006/math">
                    <m:r>
                      <a:rPr lang="en-US" sz="1600" b="1" i="1" dirty="0" smtClean="0">
                        <a:latin typeface="Cambria Math" panose="02040503050406030204" pitchFamily="18" charset="0"/>
                      </a:rPr>
                      <m:t>𝟗𝟗𝟗</m:t>
                    </m:r>
                  </m:oMath>
                </a14:m>
                <a:r>
                  <a:rPr lang="en-US" sz="1600" dirty="0"/>
                  <a:t>) are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sum of three identical digits gives the quotient of the number divided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a:t>
                </a:r>
                <a:r>
                  <a:rPr lang="en-US" sz="1600" b="1" dirty="0"/>
                  <a:t>cubit</a:t>
                </a:r>
                <a:r>
                  <a:rPr lang="en-US" sz="1600" dirty="0"/>
                  <a:t> represents the length from the elbow to the tip of the middle finger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4703866"/>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7248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018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Analogous sum for numbers with unique digits gives the central quotient in the column. Digits in these numbers are interconnected with cyclic permutations that are mirror symmetrical in neighbor columns. Addition instead of division provides an efficient way to perform </a:t>
                </a:r>
                <a:r>
                  <a:rPr lang="en-US" sz="1600" b="1" dirty="0"/>
                  <a:t>checksums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scheme extends to decimals with more than three digits, if they are represented as </a:t>
                </a:r>
                <a14:m>
                  <m:oMath xmlns:m="http://schemas.openxmlformats.org/officeDocument/2006/math">
                    <m:r>
                      <a:rPr lang="en-US" sz="1600" b="1" i="1" dirty="0" smtClean="0">
                        <a:latin typeface="Cambria Math" panose="02040503050406030204" pitchFamily="18" charset="0"/>
                      </a:rPr>
                      <m:t>𝒂</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𝒏</m:t>
                    </m:r>
                  </m:oMath>
                </a14:m>
                <a:r>
                  <a:rPr lang="en-US" sz="1600" dirty="0"/>
                  <a:t>, where </a:t>
                </a:r>
                <a14:m>
                  <m:oMath xmlns:m="http://schemas.openxmlformats.org/officeDocument/2006/math">
                    <m:r>
                      <a:rPr lang="en-US" sz="1600" b="1" i="1" dirty="0" smtClean="0">
                        <a:latin typeface="Cambria Math" panose="02040503050406030204" pitchFamily="18" charset="0"/>
                      </a:rPr>
                      <m:t>𝒏</m:t>
                    </m:r>
                  </m:oMath>
                </a14:m>
                <a:r>
                  <a:rPr lang="en-US" sz="1600" dirty="0"/>
                  <a:t> is the quotient of the number divided by </a:t>
                </a:r>
                <a14:m>
                  <m:oMath xmlns:m="http://schemas.openxmlformats.org/officeDocument/2006/math">
                    <m:r>
                      <a:rPr lang="en-US" sz="1600" b="1" i="1" dirty="0" smtClean="0">
                        <a:latin typeface="Cambria Math" panose="02040503050406030204" pitchFamily="18" charset="0"/>
                      </a:rPr>
                      <m:t>𝟗𝟗𝟗</m:t>
                    </m:r>
                  </m:oMath>
                </a14:m>
                <a:r>
                  <a:rPr lang="en-US" sz="1600" dirty="0"/>
                  <a:t> and a is the remainder, to which the same symmetry then applies (for three-digit decimals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018067"/>
              </a:xfrm>
              <a:prstGeom prst="rect">
                <a:avLst/>
              </a:prstGeom>
              <a:blipFill>
                <a:blip r:embed="rId2"/>
                <a:stretch>
                  <a:fillRect l="-312" t="-1061" r="-1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 and 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11" name="Picture 10">
            <a:extLst>
              <a:ext uri="{FF2B5EF4-FFF2-40B4-BE49-F238E27FC236}">
                <a16:creationId xmlns:a16="http://schemas.microsoft.com/office/drawing/2014/main" id="{F0E201F9-56CF-4096-8CC2-1E120737277B}"/>
              </a:ext>
            </a:extLst>
          </p:cNvPr>
          <p:cNvPicPr>
            <a:picLocks noChangeAspect="1"/>
          </p:cNvPicPr>
          <p:nvPr/>
        </p:nvPicPr>
        <p:blipFill>
          <a:blip r:embed="rId4"/>
          <a:stretch>
            <a:fillRect/>
          </a:stretch>
        </p:blipFill>
        <p:spPr>
          <a:xfrm>
            <a:off x="7803668" y="3911136"/>
            <a:ext cx="3200400" cy="2224455"/>
          </a:xfrm>
          <a:prstGeom prst="rect">
            <a:avLst/>
          </a:prstGeom>
        </p:spPr>
      </p:pic>
      <p:sp>
        <p:nvSpPr>
          <p:cNvPr id="12" name="TextBox 11">
            <a:extLst>
              <a:ext uri="{FF2B5EF4-FFF2-40B4-BE49-F238E27FC236}">
                <a16:creationId xmlns:a16="http://schemas.microsoft.com/office/drawing/2014/main" id="{2A3569CF-8EA6-4104-BD09-9F95719E4CB1}"/>
              </a:ext>
            </a:extLst>
          </p:cNvPr>
          <p:cNvSpPr txBox="1"/>
          <p:nvPr/>
        </p:nvSpPr>
        <p:spPr>
          <a:xfrm>
            <a:off x="1563271" y="3911136"/>
            <a:ext cx="5898395" cy="1579667"/>
          </a:xfrm>
          <a:prstGeom prst="rect">
            <a:avLst/>
          </a:prstGeom>
        </p:spPr>
        <p:txBody>
          <a:bodyPr vert="horz" lIns="91440" tIns="45720" rIns="91440" bIns="45720" rtlCol="0">
            <a:normAutofit/>
          </a:bodyPr>
          <a:lstStyle/>
          <a:p>
            <a:pPr indent="-246888">
              <a:lnSpc>
                <a:spcPct val="90000"/>
              </a:lnSpc>
              <a:spcAft>
                <a:spcPts val="600"/>
              </a:spcAft>
            </a:pPr>
            <a:r>
              <a:rPr lang="en-US" b="1" i="1" dirty="0"/>
              <a:t>This scheme is identical to the Anunnaki Calculation. </a:t>
            </a:r>
          </a:p>
        </p:txBody>
      </p:sp>
    </p:spTree>
    <p:extLst>
      <p:ext uri="{BB962C8B-B14F-4D97-AF65-F5344CB8AC3E}">
        <p14:creationId xmlns:p14="http://schemas.microsoft.com/office/powerpoint/2010/main" val="26106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2685441"/>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arrangement of the code is brought about by decomposition of its </a:t>
                </a:r>
                <a14:m>
                  <m:oMath xmlns:m="http://schemas.openxmlformats.org/officeDocument/2006/math">
                    <m:r>
                      <a:rPr lang="en-US" sz="1600" b="1" i="1" dirty="0" smtClean="0">
                        <a:latin typeface="Cambria Math" panose="02040503050406030204" pitchFamily="18" charset="0"/>
                      </a:rPr>
                      <m:t>𝟔𝟒</m:t>
                    </m:r>
                  </m:oMath>
                </a14:m>
                <a:r>
                  <a:rPr lang="en-US" sz="1600" dirty="0"/>
                  <a:t> full-size codons. This yields </a:t>
                </a:r>
                <a14:m>
                  <m:oMath xmlns:m="http://schemas.openxmlformats.org/officeDocument/2006/math">
                    <m:r>
                      <a:rPr lang="en-US" sz="1600" b="1" i="1" dirty="0" smtClean="0">
                        <a:latin typeface="Cambria Math" panose="02040503050406030204" pitchFamily="18" charset="0"/>
                      </a:rPr>
                      <m:t>𝟏𝟗𝟐</m:t>
                    </m:r>
                  </m:oMath>
                </a14:m>
                <a:r>
                  <a:rPr lang="en-US" sz="1600" dirty="0"/>
                  <a:t> separate bases and reveals a pattern of the same type as in full-size format. </a:t>
                </a:r>
              </a:p>
              <a:p>
                <a:pPr indent="-246888">
                  <a:lnSpc>
                    <a:spcPct val="90000"/>
                  </a:lnSpc>
                  <a:spcAft>
                    <a:spcPts val="600"/>
                  </a:spcAft>
                </a:pPr>
                <a:endParaRPr lang="en-US" sz="1600" dirty="0"/>
              </a:p>
              <a:p>
                <a:pPr indent="-246888">
                  <a:lnSpc>
                    <a:spcPct val="90000"/>
                  </a:lnSpc>
                  <a:spcAft>
                    <a:spcPts val="600"/>
                  </a:spcAft>
                </a:pPr>
                <a:r>
                  <a:rPr lang="en-US" sz="1600" dirty="0"/>
                  <a:t>Identical bases make up four sets of </a:t>
                </a:r>
                <a14:m>
                  <m:oMath xmlns:m="http://schemas.openxmlformats.org/officeDocument/2006/math">
                    <m:r>
                      <a:rPr lang="en-US" sz="1600" b="1" i="1" dirty="0" smtClean="0">
                        <a:latin typeface="Cambria Math" panose="02040503050406030204" pitchFamily="18" charset="0"/>
                      </a:rPr>
                      <m:t>𝟒𝟖</m:t>
                    </m:r>
                  </m:oMath>
                </a14:m>
                <a:r>
                  <a:rPr lang="en-US" sz="1600" dirty="0"/>
                  <a:t> bases in each (</a:t>
                </a:r>
                <a14:m>
                  <m:oMath xmlns:m="http://schemas.openxmlformats.org/officeDocument/2006/math">
                    <m:r>
                      <a:rPr lang="en-US" sz="1600" b="0" i="1" dirty="0" smtClean="0">
                        <a:latin typeface="Cambria Math" panose="02040503050406030204" pitchFamily="18" charset="0"/>
                      </a:rPr>
                      <m:t>𝑦</m:t>
                    </m:r>
                    <m:r>
                      <a:rPr lang="en-US" sz="1600" i="1" dirty="0" smtClean="0">
                        <a:latin typeface="Cambria Math" panose="02040503050406030204" pitchFamily="18" charset="0"/>
                      </a:rPr>
                      <m:t>𝑎𝑥</m:t>
                    </m:r>
                    <m:r>
                      <a:rPr lang="en-US" sz="1600" i="1" dirty="0" smtClean="0">
                        <a:latin typeface="Cambria Math" panose="02040503050406030204" pitchFamily="18" charset="0"/>
                      </a:rPr>
                      <m:t>’</m:t>
                    </m:r>
                    <m:r>
                      <a:rPr lang="en-US" sz="1600" i="1" dirty="0" smtClean="0">
                        <a:latin typeface="Cambria Math" panose="02040503050406030204" pitchFamily="18" charset="0"/>
                      </a:rPr>
                      <m:t>𝑥𝑢</m:t>
                    </m:r>
                    <m:r>
                      <a:rPr lang="en-US" sz="1600" i="1" dirty="0" smtClean="0">
                        <a:latin typeface="Cambria Math" panose="02040503050406030204" pitchFamily="18" charset="0"/>
                      </a:rPr>
                      <m:t> </m:t>
                    </m:r>
                    <m:r>
                      <a:rPr lang="en-US" sz="1600" i="1" dirty="0" smtClean="0">
                        <a:latin typeface="Cambria Math" panose="02040503050406030204" pitchFamily="18" charset="0"/>
                      </a:rPr>
                      <m:t>𝑐𝑎𝑙𝑖𝑏𝑟𝑎𝑡𝑖𝑜𝑛</m:t>
                    </m:r>
                    <m:r>
                      <a:rPr lang="en-US" sz="1600" i="1" dirty="0" smtClean="0">
                        <a:latin typeface="Cambria Math" panose="02040503050406030204" pitchFamily="18" charset="0"/>
                      </a:rPr>
                      <m:t> </m:t>
                    </m:r>
                    <m:r>
                      <a:rPr lang="en-US" sz="1600" i="1" dirty="0" smtClean="0">
                        <a:latin typeface="Cambria Math" panose="02040503050406030204" pitchFamily="18" charset="0"/>
                      </a:rPr>
                      <m:t>𝑣𝑎𝑙𝑢𝑒</m:t>
                    </m:r>
                    <m:r>
                      <a:rPr lang="en-US" sz="1600" i="1" dirty="0" smtClean="0">
                        <a:latin typeface="Cambria Math" panose="02040503050406030204" pitchFamily="18" charset="0"/>
                      </a:rPr>
                      <m:t> = </m:t>
                    </m:r>
                    <m:r>
                      <a:rPr lang="en-US" sz="1600" b="1" i="1" dirty="0" smtClean="0">
                        <a:latin typeface="Cambria Math" panose="02040503050406030204" pitchFamily="18" charset="0"/>
                      </a:rPr>
                      <m:t>𝟒𝟖</m:t>
                    </m:r>
                    <m:r>
                      <a:rPr lang="en-US" sz="1600" i="1" dirty="0" smtClean="0">
                        <a:latin typeface="Cambria Math" panose="02040503050406030204" pitchFamily="18" charset="0"/>
                      </a:rPr>
                      <m:t>,000,000</m:t>
                    </m:r>
                  </m:oMath>
                </a14:m>
                <a:r>
                  <a:rPr lang="en-US" sz="1600" dirty="0"/>
                  <a:t>). Each base retains the amino acid or </a:t>
                </a:r>
                <a14:m>
                  <m:oMath xmlns:m="http://schemas.openxmlformats.org/officeDocument/2006/math">
                    <m:r>
                      <a:rPr lang="en-US" sz="1600" b="1" i="1" dirty="0" smtClean="0">
                        <a:latin typeface="Cambria Math" panose="02040503050406030204" pitchFamily="18" charset="0"/>
                      </a:rPr>
                      <m:t>𝑺𝒕𝒐𝒑</m:t>
                    </m:r>
                  </m:oMath>
                </a14:m>
                <a:r>
                  <a:rPr lang="en-US" sz="1600" dirty="0"/>
                  <a:t> of its original codon. Thus, the four sets get their individual chain and block nucleon sums.</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the decomposed standard code for one family of codons.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b="1" dirty="0">
                    <a:solidFill>
                      <a:srgbClr val="465562"/>
                    </a:solidFill>
                  </a:rPr>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2685441"/>
              </a:xfrm>
              <a:prstGeom prst="rect">
                <a:avLst/>
              </a:prstGeom>
              <a:blipFill>
                <a:blip r:embed="rId2"/>
                <a:stretch>
                  <a:fillRect l="-332" t="-1587" r="-3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0CBEB82B-D343-498D-B45C-CA6975D56E0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54" t="2035" r="1291" b="81691"/>
          <a:stretch/>
        </p:blipFill>
        <p:spPr>
          <a:xfrm>
            <a:off x="2762041" y="4482774"/>
            <a:ext cx="6781800" cy="927426"/>
          </a:xfrm>
          <a:prstGeom prst="rect">
            <a:avLst/>
          </a:prstGeom>
          <a:ln>
            <a:solidFill>
              <a:schemeClr val="tx1"/>
            </a:solidFill>
          </a:ln>
        </p:spPr>
      </p:pic>
    </p:spTree>
    <p:extLst>
      <p:ext uri="{BB962C8B-B14F-4D97-AF65-F5344CB8AC3E}">
        <p14:creationId xmlns:p14="http://schemas.microsoft.com/office/powerpoint/2010/main" val="250943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346934"/>
              </a:xfrm>
              <a:prstGeom prst="rect">
                <a:avLst/>
              </a:prstGeom>
            </p:spPr>
            <p:txBody>
              <a:bodyPr vert="horz" lIns="91440" tIns="45720" rIns="91440" bIns="45720" rtlCol="0">
                <a:normAutofit/>
              </a:bodyPr>
              <a:lstStyle/>
              <a:p>
                <a:pPr indent="-246888">
                  <a:lnSpc>
                    <a:spcPct val="90000"/>
                  </a:lnSpc>
                  <a:spcAft>
                    <a:spcPts val="600"/>
                  </a:spcAft>
                </a:pPr>
                <a:r>
                  <a:rPr lang="en-US" sz="1600" dirty="0"/>
                  <a:t>In total, there are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oMath>
                </a14:m>
                <a:r>
                  <a:rPr lang="en-US" sz="1600" dirty="0"/>
                  <a:t> side chain nucleons in the decomposed code. Only one combination of the four sets displays distinctive decimalism of side chain nucleon sums. These are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nucleons in the T-set and </a:t>
                </a:r>
                <a14:m>
                  <m:oMath xmlns:m="http://schemas.openxmlformats.org/officeDocument/2006/math">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nucleons in the joint CGA-set.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346934"/>
              </a:xfrm>
              <a:prstGeom prst="rect">
                <a:avLst/>
              </a:prstGeom>
              <a:blipFill>
                <a:blip r:embed="rId2"/>
                <a:stretch>
                  <a:fillRect l="-312" t="-9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pSp>
        <p:nvGrpSpPr>
          <p:cNvPr id="22" name="Group 21">
            <a:extLst>
              <a:ext uri="{FF2B5EF4-FFF2-40B4-BE49-F238E27FC236}">
                <a16:creationId xmlns:a16="http://schemas.microsoft.com/office/drawing/2014/main" id="{07AE26C8-B864-44D2-BBD2-D4F0771589EE}"/>
              </a:ext>
            </a:extLst>
          </p:cNvPr>
          <p:cNvGrpSpPr/>
          <p:nvPr/>
        </p:nvGrpSpPr>
        <p:grpSpPr>
          <a:xfrm>
            <a:off x="3046412" y="2982867"/>
            <a:ext cx="6398285" cy="3061000"/>
            <a:chOff x="2820327" y="3176335"/>
            <a:chExt cx="6398285" cy="3061000"/>
          </a:xfrm>
        </p:grpSpPr>
        <p:grpSp>
          <p:nvGrpSpPr>
            <p:cNvPr id="12" name="Group 11">
              <a:extLst>
                <a:ext uri="{FF2B5EF4-FFF2-40B4-BE49-F238E27FC236}">
                  <a16:creationId xmlns:a16="http://schemas.microsoft.com/office/drawing/2014/main" id="{BC6D2C78-4F28-4BCB-92FF-E8EA4FED5113}"/>
                </a:ext>
              </a:extLst>
            </p:cNvPr>
            <p:cNvGrpSpPr/>
            <p:nvPr/>
          </p:nvGrpSpPr>
          <p:grpSpPr>
            <a:xfrm>
              <a:off x="3275012" y="3176335"/>
              <a:ext cx="5943600" cy="3061000"/>
              <a:chOff x="3198812" y="3118672"/>
              <a:chExt cx="6142846" cy="3096205"/>
            </a:xfrm>
          </p:grpSpPr>
          <p:grpSp>
            <p:nvGrpSpPr>
              <p:cNvPr id="6" name="Group 5">
                <a:extLst>
                  <a:ext uri="{FF2B5EF4-FFF2-40B4-BE49-F238E27FC236}">
                    <a16:creationId xmlns:a16="http://schemas.microsoft.com/office/drawing/2014/main" id="{B389C372-416D-4C7A-8C55-C762D0A6DCA3}"/>
                  </a:ext>
                </a:extLst>
              </p:cNvPr>
              <p:cNvGrpSpPr>
                <a:grpSpLocks noChangeAspect="1"/>
              </p:cNvGrpSpPr>
              <p:nvPr/>
            </p:nvGrpSpPr>
            <p:grpSpPr>
              <a:xfrm>
                <a:off x="3198812" y="3118672"/>
                <a:ext cx="3014760" cy="2982849"/>
                <a:chOff x="7694612" y="4288466"/>
                <a:chExt cx="3035598" cy="3003466"/>
              </a:xfrm>
            </p:grpSpPr>
            <p:pic>
              <p:nvPicPr>
                <p:cNvPr id="10" name="Picture 9">
                  <a:extLst>
                    <a:ext uri="{FF2B5EF4-FFF2-40B4-BE49-F238E27FC236}">
                      <a16:creationId xmlns:a16="http://schemas.microsoft.com/office/drawing/2014/main" id="{EFF11226-A6C0-49EA-9EED-91DB6B341F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36139" r="54866" b="7056"/>
                <a:stretch/>
              </p:blipFill>
              <p:spPr>
                <a:xfrm>
                  <a:off x="7694612" y="4345627"/>
                  <a:ext cx="2946305" cy="2946305"/>
                </a:xfrm>
                <a:prstGeom prst="rect">
                  <a:avLst/>
                </a:prstGeom>
                <a:ln>
                  <a:noFill/>
                </a:ln>
              </p:spPr>
            </p:pic>
            <p:sp>
              <p:nvSpPr>
                <p:cNvPr id="5" name="Rectangle 4">
                  <a:extLst>
                    <a:ext uri="{FF2B5EF4-FFF2-40B4-BE49-F238E27FC236}">
                      <a16:creationId xmlns:a16="http://schemas.microsoft.com/office/drawing/2014/main" id="{F3A6DF94-FF96-449E-B46F-3E2AEBD467AE}"/>
                    </a:ext>
                  </a:extLst>
                </p:cNvPr>
                <p:cNvSpPr/>
                <p:nvPr/>
              </p:nvSpPr>
              <p:spPr>
                <a:xfrm>
                  <a:off x="10196810" y="428846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6C0002B2-3B22-4556-AE6C-5A7D26B37E2C}"/>
                  </a:ext>
                </a:extLst>
              </p:cNvPr>
              <p:cNvGrpSpPr>
                <a:grpSpLocks noChangeAspect="1"/>
              </p:cNvGrpSpPr>
              <p:nvPr/>
            </p:nvGrpSpPr>
            <p:grpSpPr>
              <a:xfrm>
                <a:off x="6194556" y="3288797"/>
                <a:ext cx="3147102" cy="2926080"/>
                <a:chOff x="6896278" y="687736"/>
                <a:chExt cx="3729275" cy="3467367"/>
              </a:xfrm>
            </p:grpSpPr>
            <p:pic>
              <p:nvPicPr>
                <p:cNvPr id="15" name="Picture 14">
                  <a:extLst>
                    <a:ext uri="{FF2B5EF4-FFF2-40B4-BE49-F238E27FC236}">
                      <a16:creationId xmlns:a16="http://schemas.microsoft.com/office/drawing/2014/main" id="{FCBCE9D2-18DF-4466-9AF2-5E7255D139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5408" t="36095"/>
                <a:stretch/>
              </p:blipFill>
              <p:spPr>
                <a:xfrm>
                  <a:off x="6938810" y="726103"/>
                  <a:ext cx="3686743" cy="3429000"/>
                </a:xfrm>
                <a:prstGeom prst="rect">
                  <a:avLst/>
                </a:prstGeom>
                <a:ln>
                  <a:noFill/>
                </a:ln>
              </p:spPr>
            </p:pic>
            <p:sp>
              <p:nvSpPr>
                <p:cNvPr id="16" name="Rectangle 15">
                  <a:extLst>
                    <a:ext uri="{FF2B5EF4-FFF2-40B4-BE49-F238E27FC236}">
                      <a16:creationId xmlns:a16="http://schemas.microsoft.com/office/drawing/2014/main" id="{83B028A0-1869-4508-9318-7E81B825C6EA}"/>
                    </a:ext>
                  </a:extLst>
                </p:cNvPr>
                <p:cNvSpPr/>
                <p:nvPr/>
              </p:nvSpPr>
              <p:spPr>
                <a:xfrm>
                  <a:off x="6896278" y="68773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extBox 18">
              <a:extLst>
                <a:ext uri="{FF2B5EF4-FFF2-40B4-BE49-F238E27FC236}">
                  <a16:creationId xmlns:a16="http://schemas.microsoft.com/office/drawing/2014/main" id="{132C65AE-AA53-4CA6-8507-BE8F6A3E85D5}"/>
                </a:ext>
              </a:extLst>
            </p:cNvPr>
            <p:cNvSpPr txBox="1"/>
            <p:nvPr/>
          </p:nvSpPr>
          <p:spPr>
            <a:xfrm>
              <a:off x="8303517" y="3667592"/>
              <a:ext cx="789151" cy="338554"/>
            </a:xfrm>
            <a:prstGeom prst="rect">
              <a:avLst/>
            </a:prstGeom>
            <a:noFill/>
            <a:ln>
              <a:noFill/>
            </a:ln>
          </p:spPr>
          <p:txBody>
            <a:bodyPr wrap="square">
              <a:spAutoFit/>
            </a:bodyPr>
            <a:lstStyle/>
            <a:p>
              <a:pPr algn="ctr"/>
              <a:r>
                <a:rPr lang="en-US" sz="1600" b="1" dirty="0"/>
                <a:t>T-set </a:t>
              </a:r>
            </a:p>
          </p:txBody>
        </p:sp>
        <p:sp>
          <p:nvSpPr>
            <p:cNvPr id="20" name="TextBox 19">
              <a:extLst>
                <a:ext uri="{FF2B5EF4-FFF2-40B4-BE49-F238E27FC236}">
                  <a16:creationId xmlns:a16="http://schemas.microsoft.com/office/drawing/2014/main" id="{42934B4A-4BFF-4BF1-B98F-3495293AC824}"/>
                </a:ext>
              </a:extLst>
            </p:cNvPr>
            <p:cNvSpPr txBox="1"/>
            <p:nvPr/>
          </p:nvSpPr>
          <p:spPr>
            <a:xfrm>
              <a:off x="2820327" y="3667592"/>
              <a:ext cx="1147781" cy="338554"/>
            </a:xfrm>
            <a:prstGeom prst="rect">
              <a:avLst/>
            </a:prstGeom>
            <a:noFill/>
            <a:ln>
              <a:noFill/>
            </a:ln>
          </p:spPr>
          <p:txBody>
            <a:bodyPr wrap="square">
              <a:spAutoFit/>
            </a:bodyPr>
            <a:lstStyle/>
            <a:p>
              <a:pPr algn="ctr"/>
              <a:r>
                <a:rPr lang="en-US" sz="1600" b="1" dirty="0"/>
                <a:t>TCGA-set </a:t>
              </a:r>
            </a:p>
          </p:txBody>
        </p:sp>
        <p:sp>
          <p:nvSpPr>
            <p:cNvPr id="21" name="TextBox 20">
              <a:extLst>
                <a:ext uri="{FF2B5EF4-FFF2-40B4-BE49-F238E27FC236}">
                  <a16:creationId xmlns:a16="http://schemas.microsoft.com/office/drawing/2014/main" id="{12E696CD-0136-421F-A7FC-0B84385131B1}"/>
                </a:ext>
              </a:extLst>
            </p:cNvPr>
            <p:cNvSpPr txBox="1"/>
            <p:nvPr/>
          </p:nvSpPr>
          <p:spPr>
            <a:xfrm>
              <a:off x="5866922" y="3668843"/>
              <a:ext cx="1147781" cy="338554"/>
            </a:xfrm>
            <a:prstGeom prst="rect">
              <a:avLst/>
            </a:prstGeom>
            <a:noFill/>
            <a:ln>
              <a:noFill/>
            </a:ln>
          </p:spPr>
          <p:txBody>
            <a:bodyPr wrap="square">
              <a:spAutoFit/>
            </a:bodyPr>
            <a:lstStyle/>
            <a:p>
              <a:pPr algn="ctr"/>
              <a:r>
                <a:rPr lang="en-US" sz="1600" b="1" dirty="0"/>
                <a:t>CGA-set </a:t>
              </a:r>
            </a:p>
          </p:txBody>
        </p:sp>
      </p:grpSp>
    </p:spTree>
    <p:extLst>
      <p:ext uri="{BB962C8B-B14F-4D97-AF65-F5344CB8AC3E}">
        <p14:creationId xmlns:p14="http://schemas.microsoft.com/office/powerpoint/2010/main" val="189441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arithmetical pattern is found when the “contracted code” is divided according to whether first bases are K or M (left) or whether central bases are K or M (center). Both divisions produce halves with identical chain nucleon sums. </a:t>
            </a:r>
          </a:p>
          <a:p>
            <a:pPr indent="-246888">
              <a:lnSpc>
                <a:spcPct val="90000"/>
              </a:lnSpc>
              <a:spcAft>
                <a:spcPts val="600"/>
              </a:spcAft>
            </a:pPr>
            <a:endParaRPr lang="en-US" sz="1600" dirty="0"/>
          </a:p>
          <a:p>
            <a:pPr indent="-246888">
              <a:lnSpc>
                <a:spcPct val="90000"/>
              </a:lnSpc>
              <a:spcAft>
                <a:spcPts val="600"/>
              </a:spcAft>
            </a:pPr>
            <a:r>
              <a:rPr lang="en-US" sz="1600" dirty="0"/>
              <a:t>As algebraic consequence of these divisions, series with K in first and central positions and series with M in first and central positions are chain-balanced (right). Each of the three divisions is accompanied by half-transformations and remarkably, also produces equal numbers of series in each half.</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24" name="Picture 23">
            <a:extLst>
              <a:ext uri="{FF2B5EF4-FFF2-40B4-BE49-F238E27FC236}">
                <a16:creationId xmlns:a16="http://schemas.microsoft.com/office/drawing/2014/main" id="{EE6FD107-349A-4CB4-8DFC-10A935FC9A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6635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astronomy, a co-orbital configuration is a configuration of two or more astronomical objects (such as asteroids, moons, or planets) orbiting at the same, or very similar, distance from their primary.</a:t>
                </a:r>
              </a:p>
              <a:p>
                <a:pPr indent="-246888">
                  <a:lnSpc>
                    <a:spcPct val="90000"/>
                  </a:lnSpc>
                  <a:spcAft>
                    <a:spcPts val="600"/>
                  </a:spcAft>
                </a:pPr>
                <a:endParaRPr lang="en-US" sz="1600" dirty="0"/>
              </a:p>
              <a:p>
                <a:pPr indent="-246888">
                  <a:lnSpc>
                    <a:spcPct val="90000"/>
                  </a:lnSpc>
                  <a:spcAft>
                    <a:spcPts val="600"/>
                  </a:spcAft>
                </a:pPr>
                <a:r>
                  <a:rPr lang="en-US" sz="1600" dirty="0"/>
                  <a:t>There are several classes of co-orbital objects, depending on their point of libration. </a:t>
                </a:r>
              </a:p>
              <a:p>
                <a:pPr indent="-246888">
                  <a:lnSpc>
                    <a:spcPct val="90000"/>
                  </a:lnSpc>
                  <a:spcAft>
                    <a:spcPts val="600"/>
                  </a:spcAft>
                </a:pPr>
                <a:endParaRPr lang="en-US" sz="1600" dirty="0"/>
              </a:p>
              <a:p>
                <a:pPr indent="-246888">
                  <a:lnSpc>
                    <a:spcPct val="90000"/>
                  </a:lnSpc>
                  <a:spcAft>
                    <a:spcPts val="600"/>
                  </a:spcAft>
                </a:pPr>
                <a:r>
                  <a:rPr lang="en-US" sz="1600" dirty="0"/>
                  <a:t>The most common and best-known class is the </a:t>
                </a:r>
                <a:r>
                  <a:rPr lang="en-US" sz="1600" b="1" dirty="0"/>
                  <a:t>trojan</a:t>
                </a:r>
                <a:r>
                  <a:rPr lang="en-US" sz="1600" dirty="0"/>
                  <a:t>, which librates around one of the two stable Lagrangian points (Trojan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oMath>
                </a14:m>
                <a:r>
                  <a:rPr lang="en-US" sz="1600" dirty="0"/>
                  <a:t> and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oMath>
                </a14:m>
                <a:r>
                  <a:rPr lang="en-US" sz="1600" dirty="0"/>
                  <a:t> ahead of and behind the larger body, respectively..</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241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5124" name="Picture 4">
            <a:extLst>
              <a:ext uri="{FF2B5EF4-FFF2-40B4-BE49-F238E27FC236}">
                <a16:creationId xmlns:a16="http://schemas.microsoft.com/office/drawing/2014/main" id="{816EB974-B09F-4348-8DD8-42D84C5ABC2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97020" y="1845037"/>
            <a:ext cx="4918250" cy="393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3E8339-2B08-41C6-8311-B5E71170E32E}"/>
                  </a:ext>
                </a:extLst>
              </p:cNvPr>
              <p:cNvSpPr txBox="1"/>
              <p:nvPr/>
            </p:nvSpPr>
            <p:spPr>
              <a:xfrm>
                <a:off x="7466012" y="5898859"/>
                <a:ext cx="3320396" cy="338554"/>
              </a:xfrm>
              <a:prstGeom prst="rect">
                <a:avLst/>
              </a:prstGeom>
              <a:noFill/>
            </p:spPr>
            <p:txBody>
              <a:bodyPr wrap="none" rtlCol="0">
                <a:spAutoFit/>
              </a:bodyPr>
              <a:lstStyle/>
              <a:p>
                <a:r>
                  <a:rPr lang="en-US" sz="1600" dirty="0"/>
                  <a:t>Trojans (Lagrange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&amp; </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a:t>
                </a:r>
              </a:p>
            </p:txBody>
          </p:sp>
        </mc:Choice>
        <mc:Fallback xmlns="">
          <p:sp>
            <p:nvSpPr>
              <p:cNvPr id="16" name="TextBox 15">
                <a:extLst>
                  <a:ext uri="{FF2B5EF4-FFF2-40B4-BE49-F238E27FC236}">
                    <a16:creationId xmlns:a16="http://schemas.microsoft.com/office/drawing/2014/main" id="{B13E8339-2B08-41C6-8311-B5E71170E32E}"/>
                  </a:ext>
                </a:extLst>
              </p:cNvPr>
              <p:cNvSpPr txBox="1">
                <a:spLocks noRot="1" noChangeAspect="1" noMove="1" noResize="1" noEditPoints="1" noAdjustHandles="1" noChangeArrowheads="1" noChangeShapeType="1" noTextEdit="1"/>
              </p:cNvSpPr>
              <p:nvPr/>
            </p:nvSpPr>
            <p:spPr>
              <a:xfrm>
                <a:off x="7466012" y="5898859"/>
                <a:ext cx="3320396" cy="338554"/>
              </a:xfrm>
              <a:prstGeom prst="rect">
                <a:avLst/>
              </a:prstGeom>
              <a:blipFill>
                <a:blip r:embed="rId5"/>
                <a:stretch>
                  <a:fillRect l="-1103"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8351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pattern is the only one that shows no divisibility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all three numbers – </a:t>
                </a:r>
                <a14:m>
                  <m:oMath xmlns:m="http://schemas.openxmlformats.org/officeDocument/2006/math">
                    <m:r>
                      <a:rPr lang="en-US" sz="1600" b="1" i="1" dirty="0" smtClean="0">
                        <a:latin typeface="Cambria Math" panose="02040503050406030204" pitchFamily="18" charset="0"/>
                      </a:rPr>
                      <m:t>𝟔𝟓𝟒</m:t>
                    </m:r>
                  </m:oMath>
                </a14:m>
                <a:r>
                  <a:rPr lang="en-US" sz="1600" dirty="0"/>
                  <a:t>, </a:t>
                </a:r>
                <a14:m>
                  <m:oMath xmlns:m="http://schemas.openxmlformats.org/officeDocument/2006/math">
                    <m:r>
                      <a:rPr lang="en-US" sz="1600" b="1" i="1" dirty="0" smtClean="0">
                        <a:latin typeface="Cambria Math" panose="02040503050406030204" pitchFamily="18" charset="0"/>
                      </a:rPr>
                      <m:t>𝟕𝟖𝟗</m:t>
                    </m:r>
                  </m:oMath>
                </a14:m>
                <a:r>
                  <a:rPr lang="en-US" sz="1600" dirty="0"/>
                  <a:t> and </a:t>
                </a:r>
                <a14:m>
                  <m:oMath xmlns:m="http://schemas.openxmlformats.org/officeDocument/2006/math">
                    <m:r>
                      <a:rPr lang="en-US" sz="1600" b="1" i="1" dirty="0" smtClean="0">
                        <a:latin typeface="Cambria Math" panose="02040503050406030204" pitchFamily="18" charset="0"/>
                      </a:rPr>
                      <m:t>𝟑𝟔𝟗</m:t>
                    </m:r>
                  </m:oMath>
                </a14:m>
                <a:r>
                  <a:rPr lang="en-US" sz="1600" dirty="0"/>
                  <a:t> – are again specific in decimal notation where digits in each of them appear as arithmetic progressions (</a:t>
                </a:r>
                <a:r>
                  <a:rPr lang="en-US" sz="1600" b="1" dirty="0"/>
                  <a:t>sequential</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494067"/>
              </a:xfrm>
              <a:prstGeom prst="rect">
                <a:avLst/>
              </a:prstGeom>
              <a:blipFill>
                <a:blip r:embed="rId2"/>
                <a:stretch>
                  <a:fillRect l="-312" t="-17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029794C3-41C9-47DA-966C-D5362808E4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3261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arithmetical pattern is illustrated in the image below. </a:t>
                </a:r>
              </a:p>
              <a:p>
                <a:pPr indent="-246888">
                  <a:lnSpc>
                    <a:spcPct val="90000"/>
                  </a:lnSpc>
                  <a:spcAft>
                    <a:spcPts val="600"/>
                  </a:spcAft>
                </a:pPr>
                <a:endParaRPr lang="en-US" sz="1600" dirty="0"/>
              </a:p>
              <a:p>
                <a:pPr indent="-246888">
                  <a:lnSpc>
                    <a:spcPct val="90000"/>
                  </a:lnSpc>
                  <a:spcAft>
                    <a:spcPts val="600"/>
                  </a:spcAft>
                </a:pPr>
                <a:r>
                  <a:rPr lang="en-US" sz="1600" dirty="0"/>
                  <a:t>In this “contracted code“ set, there are </a:t>
                </a:r>
                <a14:m>
                  <m:oMath xmlns:m="http://schemas.openxmlformats.org/officeDocument/2006/math">
                    <m:r>
                      <a:rPr lang="en-US" sz="1600" b="1" i="1" dirty="0" smtClean="0">
                        <a:latin typeface="Cambria Math" panose="02040503050406030204" pitchFamily="18" charset="0"/>
                      </a:rPr>
                      <m:t>𝟑𝟑𝟑</m:t>
                    </m:r>
                  </m:oMath>
                </a14:m>
                <a:r>
                  <a:rPr lang="en-US" sz="1600" dirty="0"/>
                  <a:t> chain and </a:t>
                </a:r>
                <a14:m>
                  <m:oMath xmlns:m="http://schemas.openxmlformats.org/officeDocument/2006/math">
                    <m:r>
                      <a:rPr lang="en-US" sz="1600" b="1" i="1" dirty="0" smtClean="0">
                        <a:latin typeface="Cambria Math" panose="02040503050406030204" pitchFamily="18" charset="0"/>
                      </a:rPr>
                      <m:t>𝟓𝟗𝟐</m:t>
                    </m:r>
                  </m:oMath>
                </a14:m>
                <a:r>
                  <a:rPr lang="en-US" sz="1600" dirty="0"/>
                  <a:t> block nucleons and </a:t>
                </a:r>
                <a14:m>
                  <m:oMath xmlns:m="http://schemas.openxmlformats.org/officeDocument/2006/math">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𝟓𝟗𝟐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𝟗𝟐𝟓</m:t>
                    </m:r>
                    <m:r>
                      <a:rPr lang="en-US" sz="1600" i="1" dirty="0">
                        <a:latin typeface="Cambria Math" panose="02040503050406030204" pitchFamily="18" charset="0"/>
                      </a:rPr>
                      <m:t> </m:t>
                    </m:r>
                  </m:oMath>
                </a14:m>
                <a:r>
                  <a:rPr lang="en-US" sz="1600" dirty="0"/>
                  <a:t>nucleons of whole molecules.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91560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With </a:t>
                </a:r>
                <a14:m>
                  <m:oMath xmlns:m="http://schemas.openxmlformats.org/officeDocument/2006/math">
                    <m:r>
                      <a:rPr lang="en-US" sz="1600" b="1" i="1" dirty="0" smtClean="0">
                        <a:latin typeface="Cambria Math" panose="02040503050406030204" pitchFamily="18" charset="0"/>
                      </a:rPr>
                      <m:t>𝟎𝟑𝟕</m:t>
                    </m:r>
                  </m:oMath>
                </a14:m>
                <a:r>
                  <a:rPr lang="en-US" sz="1600" dirty="0"/>
                  <a:t> cancelled out, this leads to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𝟑</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a:latin typeface="Cambria Math" panose="02040503050406030204" pitchFamily="18" charset="0"/>
                          </a:rPr>
                          <m:t>𝟒</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𝟓</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m:t>
                    </m:r>
                  </m:oMath>
                </a14:m>
                <a:r>
                  <a:rPr lang="en-US" sz="1600" dirty="0"/>
                  <a:t>, which is a numerical representation of the Egyptian triangle (a right triangle of sides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exhibits the golden ratio) possibly as a symbol of </a:t>
                </a:r>
                <a:r>
                  <a:rPr lang="en-US" sz="1600" b="1" dirty="0"/>
                  <a:t>two-dimensional space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Incidentally, codon series in the ideogram are arranged in the plane rather than linearly in a genomic fashion.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12466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to the right is a simple multiplication table. It displays the products of the numbers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tabular data is considered two-dimensional.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1169757906"/>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66233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Any</a:t>
            </a:r>
            <a:r>
              <a:rPr lang="en-US" sz="1600" dirty="0"/>
              <a:t> data structure consisting of a virtual x and y axis is two-dimensional.</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pic>
        <p:nvPicPr>
          <p:cNvPr id="7" name="Picture 2">
            <a:extLst>
              <a:ext uri="{FF2B5EF4-FFF2-40B4-BE49-F238E27FC236}">
                <a16:creationId xmlns:a16="http://schemas.microsoft.com/office/drawing/2014/main" id="{91877835-24B1-46D6-A111-5883CF0329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8212" y="2895600"/>
            <a:ext cx="2259143" cy="240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6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“Embedded” in this simple table is the value for Plato’s War Chariot (the remainder).</a:t>
                </a:r>
              </a:p>
              <a:p>
                <a:pPr indent="-246888">
                  <a:lnSpc>
                    <a:spcPct val="90000"/>
                  </a:lnSpc>
                  <a:spcAft>
                    <a:spcPts val="600"/>
                  </a:spcAft>
                </a:pPr>
                <a:endParaRPr lang="en-US" sz="1600" dirty="0"/>
              </a:p>
              <a:p>
                <a:pPr indent="-246888">
                  <a:lnSpc>
                    <a:spcPct val="90000"/>
                  </a:lnSpc>
                  <a:spcAft>
                    <a:spcPts val="600"/>
                  </a:spcAft>
                </a:pPr>
                <a:r>
                  <a:rPr lang="en-US" sz="1600" dirty="0"/>
                  <a:t>This value is highlighted in red and can be found in the number 4 column, starting on the third row. </a:t>
                </a:r>
              </a:p>
              <a:p>
                <a:pPr indent="-246888">
                  <a:lnSpc>
                    <a:spcPct val="90000"/>
                  </a:lnSpc>
                  <a:spcAft>
                    <a:spcPts val="600"/>
                  </a:spcAft>
                </a:pPr>
                <a:endParaRPr lang="en-US" sz="1600" dirty="0"/>
              </a:p>
              <a:p>
                <a:pPr indent="-246888">
                  <a:lnSpc>
                    <a:spcPct val="90000"/>
                  </a:lnSpc>
                  <a:spcAft>
                    <a:spcPts val="600"/>
                  </a:spcAft>
                </a:pPr>
                <a:r>
                  <a:rPr lang="en-US" sz="1600" dirty="0"/>
                  <a:t>At that starting position and working down the number 4 column, the first digit of each number is used to construct the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𝟏𝟏</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𝟐𝟐𝟐</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𝟑𝟑𝟒</m:t>
                      </m:r>
                    </m:oMath>
                  </m:oMathPara>
                </a14:m>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607165500"/>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89743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embedded in this table is the value </a:t>
                </a:r>
                <a14:m>
                  <m:oMath xmlns:m="http://schemas.openxmlformats.org/officeDocument/2006/math">
                    <m:r>
                      <a:rPr lang="en-US" sz="1600" b="1" i="1" dirty="0" smtClean="0">
                        <a:latin typeface="Cambria Math" panose="02040503050406030204" pitchFamily="18" charset="0"/>
                      </a:rPr>
                      <m:t>𝟔𝟎𝟒𝟖</m:t>
                    </m:r>
                  </m:oMath>
                </a14:m>
                <a:r>
                  <a:rPr lang="en-US" sz="1600" dirty="0"/>
                  <a:t>. This represents the orbital radius of the </a:t>
                </a:r>
                <a:r>
                  <a:rPr lang="en-US" sz="1600" b="1" dirty="0"/>
                  <a:t>Moon</a:t>
                </a:r>
                <a:r>
                  <a:rPr lang="en-US" sz="1600" dirty="0"/>
                  <a:t> in sacred cubits.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𝟔𝟎𝟒</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𝟖𝟎𝟎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𝒔𝒄</m:t>
                      </m:r>
                    </m:oMath>
                  </m:oMathPara>
                </a14:m>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r>
                  <a:rPr lang="en-US" sz="1600" dirty="0"/>
                  <a:t>This value can also represent the calibration values of the ant and the yax’xu, respectively.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b="1" dirty="0">
                  <a:solidFill>
                    <a:schemeClr val="accent4">
                      <a:lumMod val="50000"/>
                    </a:schemeClr>
                  </a:solidFill>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𝟒𝟖</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𝒚</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However, the appearance of those calibration values independently are statistically inevitable in this table.</a:t>
                </a: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7" name="Table 6">
            <a:extLst>
              <a:ext uri="{FF2B5EF4-FFF2-40B4-BE49-F238E27FC236}">
                <a16:creationId xmlns:a16="http://schemas.microsoft.com/office/drawing/2014/main" id="{7B6B49F8-643C-46C2-A817-846AEB041A44}"/>
              </a:ext>
            </a:extLst>
          </p:cNvPr>
          <p:cNvGraphicFramePr>
            <a:graphicFrameLocks noGrp="1"/>
          </p:cNvGraphicFramePr>
          <p:nvPr>
            <p:extLst>
              <p:ext uri="{D42A27DB-BD31-4B8C-83A1-F6EECF244321}">
                <p14:modId xmlns:p14="http://schemas.microsoft.com/office/powerpoint/2010/main" val="3646546059"/>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0</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4</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8</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3421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Many of the “unique” nucleon sums in the genetic code are also embedded within this table. </a:t>
                </a:r>
              </a:p>
              <a:p>
                <a:pPr indent="-246888">
                  <a:lnSpc>
                    <a:spcPct val="90000"/>
                  </a:lnSpc>
                  <a:spcAft>
                    <a:spcPts val="600"/>
                  </a:spcAft>
                </a:pPr>
                <a:endParaRPr lang="en-US" sz="1600" dirty="0"/>
              </a:p>
              <a:p>
                <a:pPr indent="-246888">
                  <a:lnSpc>
                    <a:spcPct val="90000"/>
                  </a:lnSpc>
                  <a:spcAft>
                    <a:spcPts val="600"/>
                  </a:spcAft>
                </a:pPr>
                <a:r>
                  <a:rPr lang="en-US" sz="1600" dirty="0"/>
                  <a:t>Listed below are a few of these values.</a:t>
                </a:r>
              </a:p>
              <a:p>
                <a:pPr indent="-246888">
                  <a:lnSpc>
                    <a:spcPct val="90000"/>
                  </a:lnSpc>
                  <a:spcAft>
                    <a:spcPts val="600"/>
                  </a:spcAft>
                </a:pPr>
                <a:endParaRPr lang="en-US" sz="1600" b="1" i="1" dirty="0">
                  <a:solidFill>
                    <a:schemeClr val="accent4">
                      <a:lumMod val="50000"/>
                    </a:schemeClr>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𝟑𝟔𝟗</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𝟗𝟐𝟓</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lumMod val="50000"/>
                            </a:schemeClr>
                          </a:solidFill>
                          <a:latin typeface="Cambria Math" panose="02040503050406030204" pitchFamily="18" charset="0"/>
                        </a:rPr>
                        <m:t>𝟖𝟏𝟒</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rPr>
                        <m:t>𝟕𝟎𝟑</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𝟒𝟓𝟔</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𝟕𝟖</m:t>
                      </m:r>
                      <m:r>
                        <a:rPr lang="en-US" sz="1600" b="1" i="1" dirty="0">
                          <a:solidFill>
                            <a:schemeClr val="accent2">
                              <a:lumMod val="50000"/>
                            </a:schemeClr>
                          </a:solidFill>
                          <a:latin typeface="Cambria Math" panose="02040503050406030204" pitchFamily="18" charset="0"/>
                        </a:rPr>
                        <m:t>𝟗</m:t>
                      </m:r>
                      <m:r>
                        <a:rPr lang="en-US" sz="1600" i="1" dirty="0" smtClean="0">
                          <a:latin typeface="Cambria Math" panose="02040503050406030204" pitchFamily="18" charset="0"/>
                        </a:rPr>
                        <m:t> </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Their color corresponds to the color of their highlighted number in the table to the right. </a:t>
                </a:r>
                <a14:m>
                  <m:oMath xmlns:m="http://schemas.openxmlformats.org/officeDocument/2006/math">
                    <m:r>
                      <a:rPr lang="en-US" sz="1600" b="1" i="1" dirty="0" smtClean="0">
                        <a:latin typeface="Cambria Math" panose="02040503050406030204" pitchFamily="18" charset="0"/>
                      </a:rPr>
                      <m:t>𝟑𝟔𝟗</m:t>
                    </m:r>
                  </m:oMath>
                </a14:m>
                <a:r>
                  <a:rPr lang="en-US" sz="1600" dirty="0"/>
                  <a:t> and </a:t>
                </a:r>
                <a14:m>
                  <m:oMath xmlns:m="http://schemas.openxmlformats.org/officeDocument/2006/math">
                    <m:r>
                      <a:rPr lang="en-US" sz="1600" b="1" i="1" dirty="0" smtClean="0">
                        <a:latin typeface="Cambria Math" panose="02040503050406030204" pitchFamily="18" charset="0"/>
                      </a:rPr>
                      <m:t>𝟗𝟐𝟓</m:t>
                    </m:r>
                  </m:oMath>
                </a14:m>
                <a:r>
                  <a:rPr lang="en-US" sz="1600" dirty="0"/>
                  <a:t> “share” the </a:t>
                </a:r>
                <a14:m>
                  <m:oMath xmlns:m="http://schemas.openxmlformats.org/officeDocument/2006/math">
                    <m:r>
                      <a:rPr lang="en-US" sz="1600" b="1" i="1" dirty="0" smtClean="0">
                        <a:latin typeface="Cambria Math" panose="02040503050406030204" pitchFamily="18" charset="0"/>
                      </a:rPr>
                      <m:t>𝟗</m:t>
                    </m:r>
                  </m:oMath>
                </a14:m>
                <a:r>
                  <a:rPr lang="en-US" sz="1600" dirty="0"/>
                  <a:t> (possible data pivot point).</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14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58290942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2676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way the values are extracted by “slicing” numbers from the data table may be an indication of data structures embedded within the genetic code.</a:t>
            </a:r>
          </a:p>
          <a:p>
            <a:pPr indent="-246888">
              <a:lnSpc>
                <a:spcPct val="90000"/>
              </a:lnSpc>
              <a:spcAft>
                <a:spcPts val="600"/>
              </a:spcAft>
            </a:pPr>
            <a:endParaRPr lang="en-US" sz="1600" dirty="0"/>
          </a:p>
          <a:p>
            <a:pPr indent="-246888">
              <a:lnSpc>
                <a:spcPct val="90000"/>
              </a:lnSpc>
              <a:spcAft>
                <a:spcPts val="600"/>
              </a:spcAft>
            </a:pPr>
            <a:r>
              <a:rPr lang="en-US" sz="1600" dirty="0"/>
              <a:t>These structures would require data transformations and logical groupings of numbers from the code. These transformations/groupings are not known at this time.</a:t>
            </a:r>
          </a:p>
          <a:p>
            <a:pPr indent="-246888">
              <a:lnSpc>
                <a:spcPct val="90000"/>
              </a:lnSpc>
              <a:spcAft>
                <a:spcPts val="600"/>
              </a:spcAft>
            </a:pPr>
            <a:endParaRPr lang="en-US" sz="1600" dirty="0"/>
          </a:p>
          <a:p>
            <a:pPr indent="-246888">
              <a:lnSpc>
                <a:spcPct val="90000"/>
              </a:lnSpc>
              <a:spcAft>
                <a:spcPts val="600"/>
              </a:spcAft>
            </a:pPr>
            <a:r>
              <a:rPr lang="en-US" sz="1600" dirty="0"/>
              <a:t>However, these “known” embedded values could serve as a starting point for developing a method for extracting or constructing any embedded data structures within the genetic code.</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264968586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b="1" u="none" strike="noStrike" dirty="0">
                          <a:solidFill>
                            <a:schemeClr val="tx1">
                              <a:lumMod val="50000"/>
                            </a:schemeClr>
                          </a:solidFill>
                          <a:effectLst/>
                        </a:rPr>
                        <a:t>6</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0</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40422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Neighbors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 which are in the same region of the Milky Way Galaxy as Earth. The purpose is to compare the configuration of these planetary systems with Earth’s planetary system (the solar system) as well as their orbital alignments with the geography of Atlantis.</a:t>
                </a:r>
              </a:p>
              <a:p>
                <a:pPr>
                  <a:lnSpc>
                    <a:spcPct val="90000"/>
                  </a:lnSpc>
                  <a:spcAft>
                    <a:spcPts val="600"/>
                  </a:spcAft>
                </a:pPr>
                <a:endParaRPr lang="en-US" sz="1600" dirty="0"/>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421115"/>
                <a:ext cx="7516442" cy="1827285"/>
              </a:xfrm>
              <a:prstGeom prst="rect">
                <a:avLst/>
              </a:prstGeom>
              <a:blipFill>
                <a:blip r:embed="rId2"/>
                <a:stretch>
                  <a:fillRect l="-406" t="-2333" r="-1460"/>
                </a:stretch>
              </a:blipFill>
            </p:spPr>
            <p:txBody>
              <a:bodyPr/>
              <a:lstStyle/>
              <a:p>
                <a:r>
                  <a:rPr lang="en-US">
                    <a:noFill/>
                  </a:rPr>
                  <a:t> </a:t>
                </a:r>
              </a:p>
            </p:txBody>
          </p:sp>
        </mc:Fallback>
      </mc:AlternateContent>
    </p:spTree>
    <p:extLst>
      <p:ext uri="{BB962C8B-B14F-4D97-AF65-F5344CB8AC3E}">
        <p14:creationId xmlns:p14="http://schemas.microsoft.com/office/powerpoint/2010/main" val="38689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class is the </a:t>
                </a:r>
                <a:r>
                  <a:rPr lang="en-US" sz="1600" b="1" dirty="0"/>
                  <a:t>horseshoe</a:t>
                </a:r>
                <a:r>
                  <a:rPr lang="en-US" sz="1600" dirty="0"/>
                  <a:t> orbit, in which objects librate around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oMath>
                </a14:m>
                <a:r>
                  <a:rPr lang="en-US" sz="1600" dirty="0"/>
                  <a:t> from the larger body. Objects librating around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oMath>
                </a14:m>
                <a:r>
                  <a:rPr lang="en-US" sz="1600" dirty="0"/>
                  <a:t> are called quasi-satellites.</a:t>
                </a:r>
              </a:p>
              <a:p>
                <a:pPr indent="-246888">
                  <a:lnSpc>
                    <a:spcPct val="90000"/>
                  </a:lnSpc>
                  <a:spcAft>
                    <a:spcPts val="600"/>
                  </a:spcAft>
                </a:pPr>
                <a:endParaRPr lang="en-US" sz="1600" dirty="0"/>
              </a:p>
              <a:p>
                <a:pPr indent="-246888">
                  <a:lnSpc>
                    <a:spcPct val="90000"/>
                  </a:lnSpc>
                  <a:spcAft>
                    <a:spcPts val="600"/>
                  </a:spcAft>
                </a:pPr>
                <a:r>
                  <a:rPr lang="en-US" sz="1600" dirty="0"/>
                  <a:t>An </a:t>
                </a:r>
                <a:r>
                  <a:rPr lang="en-US" sz="1600" b="1" dirty="0"/>
                  <a:t>exchange orbit </a:t>
                </a:r>
                <a:r>
                  <a:rPr lang="en-US" sz="1600" dirty="0"/>
                  <a:t>occurs when two co-orbital objects are of similar masses and thus exert a non-negligible influence on each other. The objects can </a:t>
                </a:r>
                <a:r>
                  <a:rPr lang="en-US" sz="1600" b="1" dirty="0"/>
                  <a:t>exchange semi-major axis or eccentricities</a:t>
                </a:r>
                <a:r>
                  <a:rPr lang="en-US" sz="1600" dirty="0"/>
                  <a:t> when they approach each other.</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3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10" name="Picture 2">
            <a:extLst>
              <a:ext uri="{FF2B5EF4-FFF2-40B4-BE49-F238E27FC236}">
                <a16:creationId xmlns:a16="http://schemas.microsoft.com/office/drawing/2014/main" id="{99E128C9-F52E-4F4E-82B3-1DB781238A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3012" y="2057400"/>
            <a:ext cx="4900613" cy="3319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04E85-E706-49FF-AFBB-64FE27E600EF}"/>
              </a:ext>
            </a:extLst>
          </p:cNvPr>
          <p:cNvSpPr txBox="1"/>
          <p:nvPr/>
        </p:nvSpPr>
        <p:spPr>
          <a:xfrm>
            <a:off x="7999412" y="5592244"/>
            <a:ext cx="1825564" cy="338554"/>
          </a:xfrm>
          <a:prstGeom prst="rect">
            <a:avLst/>
          </a:prstGeom>
          <a:noFill/>
        </p:spPr>
        <p:txBody>
          <a:bodyPr wrap="none" rtlCol="0">
            <a:spAutoFit/>
          </a:bodyPr>
          <a:lstStyle/>
          <a:p>
            <a:r>
              <a:rPr lang="en-US" sz="1600" dirty="0"/>
              <a:t>Co-orbital Moons</a:t>
            </a:r>
            <a:endParaRPr lang="en-US" sz="1600" b="1" dirty="0"/>
          </a:p>
        </p:txBody>
      </p:sp>
    </p:spTree>
    <p:extLst>
      <p:ext uri="{BB962C8B-B14F-4D97-AF65-F5344CB8AC3E}">
        <p14:creationId xmlns:p14="http://schemas.microsoft.com/office/powerpoint/2010/main" val="272734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From the total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𝟔𝟕𝟎</m:t>
                    </m:r>
                  </m:oMath>
                </a14:m>
                <a:r>
                  <a:rPr lang="en-US" sz="1600" dirty="0"/>
                  <a:t> stars known to have exoplanets (as of </a:t>
                </a:r>
                <a14:m>
                  <m:oMath xmlns:m="http://schemas.openxmlformats.org/officeDocument/2006/math">
                    <m:r>
                      <a:rPr lang="en-US" sz="1600" b="1" i="1" dirty="0" smtClean="0">
                        <a:latin typeface="Cambria Math" panose="02040503050406030204" pitchFamily="18" charset="0"/>
                      </a:rPr>
                      <m:t>𝑴𝒂𝒓𝒄𝒉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oMath>
                </a14:m>
                <a:r>
                  <a:rPr lang="en-US" sz="1600" dirty="0"/>
                  <a:t>, </a:t>
                </a:r>
                <a14:m>
                  <m:oMath xmlns:m="http://schemas.openxmlformats.org/officeDocument/2006/math">
                    <m:r>
                      <a:rPr lang="en-US" sz="1600" b="1" i="1" dirty="0" smtClean="0">
                        <a:latin typeface="Cambria Math" panose="02040503050406030204" pitchFamily="18" charset="0"/>
                      </a:rPr>
                      <m:t>𝟐𝟎𝟐𝟐</m:t>
                    </m:r>
                  </m:oMath>
                </a14:m>
                <a:r>
                  <a:rPr lang="en-US" sz="1600" dirty="0"/>
                  <a:t>), there are a total of </a:t>
                </a:r>
                <a14:m>
                  <m:oMath xmlns:m="http://schemas.openxmlformats.org/officeDocument/2006/math">
                    <m:r>
                      <a:rPr lang="en-US" sz="1600" b="1" i="1" dirty="0" smtClean="0">
                        <a:latin typeface="Cambria Math" panose="02040503050406030204" pitchFamily="18" charset="0"/>
                      </a:rPr>
                      <m:t>𝟖𝟏𝟑</m:t>
                    </m:r>
                  </m:oMath>
                </a14:m>
                <a:r>
                  <a:rPr lang="en-US" sz="1600" dirty="0"/>
                  <a:t> known multiplanetary systems, or stars with at least three confirmed planets. </a:t>
                </a:r>
              </a:p>
              <a:p>
                <a:pPr indent="-246888">
                  <a:lnSpc>
                    <a:spcPct val="90000"/>
                  </a:lnSpc>
                  <a:spcAft>
                    <a:spcPts val="600"/>
                  </a:spcAft>
                </a:pPr>
                <a:endParaRPr lang="en-US" sz="1600" dirty="0"/>
              </a:p>
              <a:p>
                <a:pPr indent="-246888">
                  <a:lnSpc>
                    <a:spcPct val="90000"/>
                  </a:lnSpc>
                  <a:spcAft>
                    <a:spcPts val="600"/>
                  </a:spcAft>
                </a:pPr>
                <a:r>
                  <a:rPr lang="en-US" sz="1600" dirty="0"/>
                  <a:t>The star with the most </a:t>
                </a:r>
                <a:r>
                  <a:rPr lang="en-US" sz="1600" b="1" i="1" dirty="0"/>
                  <a:t>candidate</a:t>
                </a:r>
                <a:r>
                  <a:rPr lang="en-US" sz="1600" dirty="0"/>
                  <a:t> planets is </a:t>
                </a:r>
                <a14:m>
                  <m:oMath xmlns:m="http://schemas.openxmlformats.org/officeDocument/2006/math">
                    <m:r>
                      <a:rPr lang="en-US" sz="1600" b="1" i="1" dirty="0" smtClean="0">
                        <a:latin typeface="Cambria Math" panose="02040503050406030204" pitchFamily="18" charset="0"/>
                      </a:rPr>
                      <m:t>𝑯𝑫</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𝟏𝟎𝟏𝟖𝟎</m:t>
                    </m:r>
                  </m:oMath>
                </a14:m>
                <a:r>
                  <a:rPr lang="en-US" sz="1600" dirty="0"/>
                  <a:t>, with a maximum of </a:t>
                </a:r>
                <a14:m>
                  <m:oMath xmlns:m="http://schemas.openxmlformats.org/officeDocument/2006/math">
                    <m:r>
                      <a:rPr lang="en-US" sz="1600" b="1" i="1" dirty="0" smtClean="0">
                        <a:latin typeface="Cambria Math" panose="02040503050406030204" pitchFamily="18" charset="0"/>
                      </a:rPr>
                      <m:t>𝟗</m:t>
                    </m:r>
                  </m:oMath>
                </a14:m>
                <a:r>
                  <a:rPr lang="en-US" sz="1600" dirty="0"/>
                  <a:t> planets – </a:t>
                </a:r>
                <a14:m>
                  <m:oMath xmlns:m="http://schemas.openxmlformats.org/officeDocument/2006/math">
                    <m:r>
                      <a:rPr lang="en-US" sz="1600" b="1" i="1" dirty="0" smtClean="0">
                        <a:latin typeface="Cambria Math" panose="02040503050406030204" pitchFamily="18" charset="0"/>
                      </a:rPr>
                      <m:t>𝟔</m:t>
                    </m:r>
                  </m:oMath>
                </a14:m>
                <a:r>
                  <a:rPr lang="en-US" sz="1600" dirty="0"/>
                  <a:t> confirmed and </a:t>
                </a:r>
                <a14:m>
                  <m:oMath xmlns:m="http://schemas.openxmlformats.org/officeDocument/2006/math">
                    <m:r>
                      <a:rPr lang="en-US" sz="1600" b="1" i="1" dirty="0" smtClean="0">
                        <a:latin typeface="Cambria Math" panose="02040503050406030204" pitchFamily="18" charset="0"/>
                      </a:rPr>
                      <m:t>𝟑</m:t>
                    </m:r>
                  </m:oMath>
                </a14:m>
                <a:r>
                  <a:rPr lang="en-US" sz="1600" dirty="0"/>
                  <a:t> candidates.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i="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i="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13832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The stars with the most </a:t>
                </a:r>
                <a:r>
                  <a:rPr lang="en-US" sz="1600" b="1" i="1" dirty="0"/>
                  <a:t>confirmed</a:t>
                </a:r>
                <a:r>
                  <a:rPr lang="en-US" sz="1600" dirty="0"/>
                  <a:t> planets are </a:t>
                </a:r>
                <a:r>
                  <a:rPr lang="en-US" sz="1600" b="1" dirty="0"/>
                  <a:t>Sol</a:t>
                </a:r>
                <a:r>
                  <a:rPr lang="en-US" sz="1600" dirty="0"/>
                  <a:t> (the Solar System's star, also referred to as the Sun) and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with </a:t>
                </a:r>
                <a14:m>
                  <m:oMath xmlns:m="http://schemas.openxmlformats.org/officeDocument/2006/math">
                    <m:r>
                      <a:rPr lang="en-US" sz="1600" b="1" i="1" dirty="0" smtClean="0">
                        <a:latin typeface="Cambria Math" panose="02040503050406030204" pitchFamily="18" charset="0"/>
                      </a:rPr>
                      <m:t>𝟖</m:t>
                    </m:r>
                  </m:oMath>
                </a14:m>
                <a:r>
                  <a:rPr lang="en-US" sz="1600" dirty="0"/>
                  <a:t> confirmed planets each, followed by </a:t>
                </a:r>
                <a14:m>
                  <m:oMath xmlns:m="http://schemas.openxmlformats.org/officeDocument/2006/math">
                    <m:r>
                      <a:rPr lang="en-US" sz="1600" b="1" i="1" dirty="0" smtClean="0">
                        <a:latin typeface="Cambria Math" panose="02040503050406030204" pitchFamily="18" charset="0"/>
                      </a:rPr>
                      <m:t>𝑻𝑹𝑨𝑷𝑷𝑰𝑺𝑻</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with </a:t>
                </a:r>
                <a14:m>
                  <m:oMath xmlns:m="http://schemas.openxmlformats.org/officeDocument/2006/math">
                    <m:r>
                      <a:rPr lang="en-US" sz="1600" b="1" i="1" dirty="0" smtClean="0">
                        <a:latin typeface="Cambria Math" panose="02040503050406030204" pitchFamily="18" charset="0"/>
                      </a:rPr>
                      <m:t>𝟕</m:t>
                    </m:r>
                  </m:oMath>
                </a14:m>
                <a:r>
                  <a:rPr lang="en-US" sz="1600" dirty="0"/>
                  <a:t> planets. </a:t>
                </a:r>
              </a:p>
              <a:p>
                <a:pPr indent="-246888">
                  <a:lnSpc>
                    <a:spcPct val="90000"/>
                  </a:lnSpc>
                  <a:spcAft>
                    <a:spcPts val="600"/>
                  </a:spcAft>
                </a:pPr>
                <a:endParaRPr lang="en-US" sz="1600" dirty="0"/>
              </a:p>
              <a:p>
                <a:pPr indent="-246888">
                  <a:lnSpc>
                    <a:spcPct val="90000"/>
                  </a:lnSpc>
                  <a:spcAft>
                    <a:spcPts val="600"/>
                  </a:spcAft>
                </a:pPr>
                <a:r>
                  <a:rPr lang="en-US" sz="1600" dirty="0"/>
                  <a:t>This section will examine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352739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4"/>
                <a:ext cx="4531140" cy="4027710"/>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 is a G-type main sequence star located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𝟖𝟒𝟎</m:t>
                    </m:r>
                  </m:oMath>
                </a14:m>
                <a:r>
                  <a:rPr lang="en-US" sz="1600" dirty="0"/>
                  <a:t> light-years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𝟖𝟕𝟎</m:t>
                    </m:r>
                  </m:oMath>
                </a14:m>
                <a:r>
                  <a:rPr lang="en-US" sz="1600" dirty="0"/>
                  <a:t> pc) from Earth in the constellation of </a:t>
                </a:r>
                <a:r>
                  <a:rPr lang="en-US" sz="1600" b="1" dirty="0"/>
                  <a:t>Draco</a:t>
                </a:r>
                <a:r>
                  <a:rPr lang="en-US" sz="1600" dirty="0"/>
                  <a:t>. It is notable for possessing a planetary system that has the </a:t>
                </a:r>
                <a:r>
                  <a:rPr lang="en-US" sz="1600" b="1" dirty="0"/>
                  <a:t>same number of observed planets as the Solar System</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4"/>
                <a:ext cx="4531140" cy="4027710"/>
              </a:xfrm>
              <a:prstGeom prst="rect">
                <a:avLst/>
              </a:prstGeom>
              <a:blipFill>
                <a:blip r:embed="rId2"/>
                <a:stretch>
                  <a:fillRect l="-672" t="-1059"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3"/>
                          <a:stretch>
                            <a:fillRect l="-99306" t="-104545" r="-100347" b="-804545"/>
                          </a:stretch>
                        </a:blipFill>
                      </a:tcPr>
                    </a:tc>
                    <a:tc>
                      <a:txBody>
                        <a:bodyPr/>
                        <a:lstStyle/>
                        <a:p>
                          <a:endParaRPr lang="en-US"/>
                        </a:p>
                      </a:txBody>
                      <a:tcPr marL="77170" marR="77170" marT="38585" marB="38585">
                        <a:blipFill>
                          <a:blip r:embed="rId3"/>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3"/>
                          <a:stretch>
                            <a:fillRect l="-99306" t="-201493" r="-100347" b="-692537"/>
                          </a:stretch>
                        </a:blipFill>
                      </a:tcPr>
                    </a:tc>
                    <a:tc>
                      <a:txBody>
                        <a:bodyPr/>
                        <a:lstStyle/>
                        <a:p>
                          <a:endParaRPr lang="en-US"/>
                        </a:p>
                      </a:txBody>
                      <a:tcPr marL="77170" marR="77170" marT="38585" marB="38585">
                        <a:blipFill>
                          <a:blip r:embed="rId3"/>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3"/>
                          <a:stretch>
                            <a:fillRect l="-99306" t="-306061" r="-100347" b="-603030"/>
                          </a:stretch>
                        </a:blipFill>
                      </a:tcPr>
                    </a:tc>
                    <a:tc>
                      <a:txBody>
                        <a:bodyPr/>
                        <a:lstStyle/>
                        <a:p>
                          <a:endParaRPr lang="en-US"/>
                        </a:p>
                      </a:txBody>
                      <a:tcPr marL="77170" marR="77170" marT="38585" marB="38585">
                        <a:blipFill>
                          <a:blip r:embed="rId3"/>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3"/>
                          <a:stretch>
                            <a:fillRect l="-99306" t="-406061" r="-100347" b="-503030"/>
                          </a:stretch>
                        </a:blipFill>
                      </a:tcPr>
                    </a:tc>
                    <a:tc>
                      <a:txBody>
                        <a:bodyPr/>
                        <a:lstStyle/>
                        <a:p>
                          <a:endParaRPr lang="en-US"/>
                        </a:p>
                      </a:txBody>
                      <a:tcPr marL="77170" marR="77170" marT="38585" marB="38585">
                        <a:blipFill>
                          <a:blip r:embed="rId3"/>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3"/>
                          <a:stretch>
                            <a:fillRect l="-99306" t="-506061" r="-100347" b="-403030"/>
                          </a:stretch>
                        </a:blipFill>
                      </a:tcPr>
                    </a:tc>
                    <a:tc>
                      <a:txBody>
                        <a:bodyPr/>
                        <a:lstStyle/>
                        <a:p>
                          <a:endParaRPr lang="en-US"/>
                        </a:p>
                      </a:txBody>
                      <a:tcPr marL="77170" marR="77170" marT="38585" marB="38585">
                        <a:blipFill>
                          <a:blip r:embed="rId3"/>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3"/>
                          <a:stretch>
                            <a:fillRect l="-99306" t="-606061" r="-100347" b="-303030"/>
                          </a:stretch>
                        </a:blipFill>
                      </a:tcPr>
                    </a:tc>
                    <a:tc>
                      <a:txBody>
                        <a:bodyPr/>
                        <a:lstStyle/>
                        <a:p>
                          <a:endParaRPr lang="en-US"/>
                        </a:p>
                      </a:txBody>
                      <a:tcPr marL="77170" marR="77170" marT="38585" marB="38585">
                        <a:blipFill>
                          <a:blip r:embed="rId3"/>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3"/>
                          <a:stretch>
                            <a:fillRect l="-99306" t="-695522" r="-100347" b="-198507"/>
                          </a:stretch>
                        </a:blipFill>
                      </a:tcPr>
                    </a:tc>
                    <a:tc>
                      <a:txBody>
                        <a:bodyPr/>
                        <a:lstStyle/>
                        <a:p>
                          <a:endParaRPr lang="en-US"/>
                        </a:p>
                      </a:txBody>
                      <a:tcPr marL="77170" marR="77170" marT="38585" marB="38585">
                        <a:blipFill>
                          <a:blip r:embed="rId3"/>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3"/>
                          <a:stretch>
                            <a:fillRect l="-99306" t="-807576" r="-100347" b="-101515"/>
                          </a:stretch>
                        </a:blipFill>
                      </a:tcPr>
                    </a:tc>
                    <a:tc>
                      <a:txBody>
                        <a:bodyPr/>
                        <a:lstStyle/>
                        <a:p>
                          <a:endParaRPr lang="en-US"/>
                        </a:p>
                      </a:txBody>
                      <a:tcPr marL="77170" marR="77170" marT="38585" marB="38585">
                        <a:blipFill>
                          <a:blip r:embed="rId3"/>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3"/>
                          <a:stretch>
                            <a:fillRect l="-99306" t="-907576" r="-100347" b="-1515"/>
                          </a:stretch>
                        </a:blipFill>
                      </a:tcPr>
                    </a:tc>
                    <a:tc>
                      <a:txBody>
                        <a:bodyPr/>
                        <a:lstStyle/>
                        <a:p>
                          <a:endParaRPr lang="en-US"/>
                        </a:p>
                      </a:txBody>
                      <a:tcPr marL="77170" marR="77170" marT="38585" marB="38585">
                        <a:blipFill>
                          <a:blip r:embed="rId3"/>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https://en.wikipedia.org/wiki/Kepler-90</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𝟖𝟒𝟎</m:t>
                                </m:r>
                                <m:r>
                                  <a:rPr lang="en-US" sz="1500" b="0"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𝟏𝟗</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2999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Kepler-90’s </a:t>
                </a:r>
                <a14:m>
                  <m:oMath xmlns:m="http://schemas.openxmlformats.org/officeDocument/2006/math">
                    <m:r>
                      <a:rPr lang="en-US" sz="1600" b="1" i="1" dirty="0" smtClean="0">
                        <a:latin typeface="Cambria Math" panose="02040503050406030204" pitchFamily="18" charset="0"/>
                      </a:rPr>
                      <m:t>𝟖</m:t>
                    </m:r>
                  </m:oMath>
                </a14:m>
                <a:r>
                  <a:rPr lang="en-US" sz="1600" dirty="0"/>
                  <a:t> known planets all have periods that are </a:t>
                </a:r>
                <a:r>
                  <a:rPr lang="en-US" sz="1600" b="1" dirty="0"/>
                  <a:t>very close </a:t>
                </a:r>
                <a:r>
                  <a:rPr lang="en-US" sz="1600" dirty="0"/>
                  <a:t>to being in integer ratio relationships with other planets' periods; that is, they are close to being in </a:t>
                </a:r>
                <a:r>
                  <a:rPr lang="en-US" sz="1600" b="1" dirty="0"/>
                  <a:t>orbital resonance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period ratios b:c, c:i and i:d are close to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respectively and d, e, f, g and h are close to a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dirty="0"/>
                  <a:t> period ratio. Planets f, g and h are also close to a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period ratio.</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4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4"/>
                          <a:stretch>
                            <a:fillRect l="-99306" t="-104545" r="-100347" b="-804545"/>
                          </a:stretch>
                        </a:blipFill>
                      </a:tcPr>
                    </a:tc>
                    <a:tc>
                      <a:txBody>
                        <a:bodyPr/>
                        <a:lstStyle/>
                        <a:p>
                          <a:endParaRPr lang="en-US"/>
                        </a:p>
                      </a:txBody>
                      <a:tcPr marL="77170" marR="77170" marT="38585" marB="38585">
                        <a:blipFill>
                          <a:blip r:embed="rId4"/>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4"/>
                          <a:stretch>
                            <a:fillRect l="-99306" t="-201493" r="-100347" b="-692537"/>
                          </a:stretch>
                        </a:blipFill>
                      </a:tcPr>
                    </a:tc>
                    <a:tc>
                      <a:txBody>
                        <a:bodyPr/>
                        <a:lstStyle/>
                        <a:p>
                          <a:endParaRPr lang="en-US"/>
                        </a:p>
                      </a:txBody>
                      <a:tcPr marL="77170" marR="77170" marT="38585" marB="38585">
                        <a:blipFill>
                          <a:blip r:embed="rId4"/>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4"/>
                          <a:stretch>
                            <a:fillRect l="-99306" t="-306061" r="-100347" b="-603030"/>
                          </a:stretch>
                        </a:blipFill>
                      </a:tcPr>
                    </a:tc>
                    <a:tc>
                      <a:txBody>
                        <a:bodyPr/>
                        <a:lstStyle/>
                        <a:p>
                          <a:endParaRPr lang="en-US"/>
                        </a:p>
                      </a:txBody>
                      <a:tcPr marL="77170" marR="77170" marT="38585" marB="38585">
                        <a:blipFill>
                          <a:blip r:embed="rId4"/>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4"/>
                          <a:stretch>
                            <a:fillRect l="-99306" t="-406061" r="-100347" b="-503030"/>
                          </a:stretch>
                        </a:blipFill>
                      </a:tcPr>
                    </a:tc>
                    <a:tc>
                      <a:txBody>
                        <a:bodyPr/>
                        <a:lstStyle/>
                        <a:p>
                          <a:endParaRPr lang="en-US"/>
                        </a:p>
                      </a:txBody>
                      <a:tcPr marL="77170" marR="77170" marT="38585" marB="38585">
                        <a:blipFill>
                          <a:blip r:embed="rId4"/>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4"/>
                          <a:stretch>
                            <a:fillRect l="-99306" t="-506061" r="-100347" b="-403030"/>
                          </a:stretch>
                        </a:blipFill>
                      </a:tcPr>
                    </a:tc>
                    <a:tc>
                      <a:txBody>
                        <a:bodyPr/>
                        <a:lstStyle/>
                        <a:p>
                          <a:endParaRPr lang="en-US"/>
                        </a:p>
                      </a:txBody>
                      <a:tcPr marL="77170" marR="77170" marT="38585" marB="38585">
                        <a:blipFill>
                          <a:blip r:embed="rId4"/>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4"/>
                          <a:stretch>
                            <a:fillRect l="-99306" t="-606061" r="-100347" b="-303030"/>
                          </a:stretch>
                        </a:blipFill>
                      </a:tcPr>
                    </a:tc>
                    <a:tc>
                      <a:txBody>
                        <a:bodyPr/>
                        <a:lstStyle/>
                        <a:p>
                          <a:endParaRPr lang="en-US"/>
                        </a:p>
                      </a:txBody>
                      <a:tcPr marL="77170" marR="77170" marT="38585" marB="38585">
                        <a:blipFill>
                          <a:blip r:embed="rId4"/>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4"/>
                          <a:stretch>
                            <a:fillRect l="-99306" t="-695522" r="-100347" b="-198507"/>
                          </a:stretch>
                        </a:blipFill>
                      </a:tcPr>
                    </a:tc>
                    <a:tc>
                      <a:txBody>
                        <a:bodyPr/>
                        <a:lstStyle/>
                        <a:p>
                          <a:endParaRPr lang="en-US"/>
                        </a:p>
                      </a:txBody>
                      <a:tcPr marL="77170" marR="77170" marT="38585" marB="38585">
                        <a:blipFill>
                          <a:blip r:embed="rId4"/>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4"/>
                          <a:stretch>
                            <a:fillRect l="-99306" t="-807576" r="-100347" b="-101515"/>
                          </a:stretch>
                        </a:blipFill>
                      </a:tcPr>
                    </a:tc>
                    <a:tc>
                      <a:txBody>
                        <a:bodyPr/>
                        <a:lstStyle/>
                        <a:p>
                          <a:endParaRPr lang="en-US"/>
                        </a:p>
                      </a:txBody>
                      <a:tcPr marL="77170" marR="77170" marT="38585" marB="38585">
                        <a:blipFill>
                          <a:blip r:embed="rId4"/>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4"/>
                          <a:stretch>
                            <a:fillRect l="-99306" t="-907576" r="-100347" b="-1515"/>
                          </a:stretch>
                        </a:blipFill>
                      </a:tcPr>
                    </a:tc>
                    <a:tc>
                      <a:txBody>
                        <a:bodyPr/>
                        <a:lstStyle/>
                        <a:p>
                          <a:endParaRPr lang="en-US"/>
                        </a:p>
                      </a:txBody>
                      <a:tcPr marL="77170" marR="77170" marT="38585" marB="38585">
                        <a:blipFill>
                          <a:blip r:embed="rId4"/>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Tree>
    <p:extLst>
      <p:ext uri="{BB962C8B-B14F-4D97-AF65-F5344CB8AC3E}">
        <p14:creationId xmlns:p14="http://schemas.microsoft.com/office/powerpoint/2010/main" val="128682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Note that Kepler-90d, Kepler-90f, Kepler90g, and Kepler-90h share the same P-Ratio’s as Mercury (min), Mercury (max), Venus, and Earth (respectively)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2"/>
                          <a:stretch>
                            <a:fillRect l="-99306" t="-104545" r="-100347" b="-804545"/>
                          </a:stretch>
                        </a:blipFill>
                      </a:tcPr>
                    </a:tc>
                    <a:tc>
                      <a:txBody>
                        <a:bodyPr/>
                        <a:lstStyle/>
                        <a:p>
                          <a:endParaRPr lang="en-US"/>
                        </a:p>
                      </a:txBody>
                      <a:tcPr marL="77170" marR="77170" marT="38585" marB="38585">
                        <a:blipFill>
                          <a:blip r:embed="rId2"/>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2"/>
                          <a:stretch>
                            <a:fillRect l="-99306" t="-201493" r="-100347" b="-692537"/>
                          </a:stretch>
                        </a:blipFill>
                      </a:tcPr>
                    </a:tc>
                    <a:tc>
                      <a:txBody>
                        <a:bodyPr/>
                        <a:lstStyle/>
                        <a:p>
                          <a:endParaRPr lang="en-US"/>
                        </a:p>
                      </a:txBody>
                      <a:tcPr marL="77170" marR="77170" marT="38585" marB="38585">
                        <a:blipFill>
                          <a:blip r:embed="rId2"/>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2"/>
                          <a:stretch>
                            <a:fillRect l="-99306" t="-306061" r="-100347" b="-603030"/>
                          </a:stretch>
                        </a:blipFill>
                      </a:tcPr>
                    </a:tc>
                    <a:tc>
                      <a:txBody>
                        <a:bodyPr/>
                        <a:lstStyle/>
                        <a:p>
                          <a:endParaRPr lang="en-US"/>
                        </a:p>
                      </a:txBody>
                      <a:tcPr marL="77170" marR="77170" marT="38585" marB="38585">
                        <a:blipFill>
                          <a:blip r:embed="rId2"/>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2"/>
                          <a:stretch>
                            <a:fillRect l="-99306" t="-406061" r="-100347" b="-503030"/>
                          </a:stretch>
                        </a:blipFill>
                      </a:tcPr>
                    </a:tc>
                    <a:tc>
                      <a:txBody>
                        <a:bodyPr/>
                        <a:lstStyle/>
                        <a:p>
                          <a:endParaRPr lang="en-US"/>
                        </a:p>
                      </a:txBody>
                      <a:tcPr marL="77170" marR="77170" marT="38585" marB="38585">
                        <a:blipFill>
                          <a:blip r:embed="rId2"/>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endParaRPr lang="en-US"/>
                        </a:p>
                      </a:txBody>
                      <a:tcPr marL="77170" marR="77170" marT="38585" marB="38585">
                        <a:blipFill>
                          <a:blip r:embed="rId2"/>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2"/>
                          <a:stretch>
                            <a:fillRect l="-99306" t="-606061" r="-100347" b="-303030"/>
                          </a:stretch>
                        </a:blipFill>
                      </a:tcPr>
                    </a:tc>
                    <a:tc>
                      <a:txBody>
                        <a:bodyPr/>
                        <a:lstStyle/>
                        <a:p>
                          <a:endParaRPr lang="en-US"/>
                        </a:p>
                      </a:txBody>
                      <a:tcPr marL="77170" marR="77170" marT="38585" marB="38585">
                        <a:blipFill>
                          <a:blip r:embed="rId2"/>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endParaRPr lang="en-US"/>
                        </a:p>
                      </a:txBody>
                      <a:tcPr marL="77170" marR="77170" marT="38585" marB="38585">
                        <a:blipFill>
                          <a:blip r:embed="rId2"/>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endParaRPr lang="en-US"/>
                        </a:p>
                      </a:txBody>
                      <a:tcPr marL="77170" marR="77170" marT="38585" marB="38585">
                        <a:blipFill>
                          <a:blip r:embed="rId2"/>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endParaRPr lang="en-US"/>
                        </a:p>
                      </a:txBody>
                      <a:tcPr marL="77170" marR="77170" marT="38585" marB="38585">
                        <a:blipFill>
                          <a:blip r:embed="rId2"/>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p:spTree>
    <p:extLst>
      <p:ext uri="{BB962C8B-B14F-4D97-AF65-F5344CB8AC3E}">
        <p14:creationId xmlns:p14="http://schemas.microsoft.com/office/powerpoint/2010/main" val="284607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59896"/>
            <a:ext cx="4038600"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Kepler-90 planetary system. Note their alignment with the zone boundaries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90235"/>
            <a:ext cx="4038600" cy="3637074"/>
          </a:xfrm>
          <a:prstGeom prst="rect">
            <a:avLst/>
          </a:prstGeom>
        </p:spPr>
      </p:pic>
    </p:spTree>
    <p:extLst>
      <p:ext uri="{BB962C8B-B14F-4D97-AF65-F5344CB8AC3E}">
        <p14:creationId xmlns:p14="http://schemas.microsoft.com/office/powerpoint/2010/main" val="137543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orbits of the Kepler-90 planetary system with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368" y="1018953"/>
            <a:ext cx="5307206" cy="5415516"/>
          </a:xfrm>
          <a:prstGeom prst="rect">
            <a:avLst/>
          </a:prstGeom>
        </p:spPr>
      </p:pic>
    </p:spTree>
    <p:extLst>
      <p:ext uri="{BB962C8B-B14F-4D97-AF65-F5344CB8AC3E}">
        <p14:creationId xmlns:p14="http://schemas.microsoft.com/office/powerpoint/2010/main" val="20157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Kepler-90 planetary system with the Mountain of Saturn (structure at Atlantis).</a:t>
            </a:r>
            <a:endParaRPr lang="en-US" sz="1600" b="1"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351212" y="2514600"/>
            <a:ext cx="6327771" cy="3955477"/>
          </a:xfrm>
          <a:prstGeom prst="rect">
            <a:avLst/>
          </a:prstGeom>
        </p:spPr>
      </p:pic>
    </p:spTree>
    <p:extLst>
      <p:ext uri="{BB962C8B-B14F-4D97-AF65-F5344CB8AC3E}">
        <p14:creationId xmlns:p14="http://schemas.microsoft.com/office/powerpoint/2010/main" val="2733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inner planets of the Kepler-90 planetary system over the center island of Atlantis.</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368" y="1264574"/>
            <a:ext cx="5307206" cy="4924273"/>
          </a:xfrm>
          <a:prstGeom prst="rect">
            <a:avLst/>
          </a:prstGeom>
        </p:spPr>
      </p:pic>
    </p:spTree>
    <p:extLst>
      <p:ext uri="{BB962C8B-B14F-4D97-AF65-F5344CB8AC3E}">
        <p14:creationId xmlns:p14="http://schemas.microsoft.com/office/powerpoint/2010/main" val="12994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radius of Kepler-90a (star) over the center island of Atlantis. </a:t>
            </a:r>
          </a:p>
          <a:p>
            <a:pPr indent="-246888">
              <a:lnSpc>
                <a:spcPct val="90000"/>
              </a:lnSpc>
              <a:spcAft>
                <a:spcPts val="600"/>
              </a:spcAft>
            </a:pPr>
            <a:endParaRPr lang="en-US" sz="1600" dirty="0"/>
          </a:p>
          <a:p>
            <a:pPr indent="-246888">
              <a:lnSpc>
                <a:spcPct val="90000"/>
              </a:lnSpc>
              <a:spcAft>
                <a:spcPts val="600"/>
              </a:spcAft>
            </a:pPr>
            <a:r>
              <a:rPr lang="en-US" sz="1600" dirty="0"/>
              <a:t>Notes the star’s circumference alignment with the existing structures at the center of the center island.</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153449" y="1264574"/>
            <a:ext cx="5193044" cy="4924273"/>
          </a:xfrm>
          <a:prstGeom prst="rect">
            <a:avLst/>
          </a:prstGeom>
        </p:spPr>
      </p:pic>
    </p:spTree>
    <p:extLst>
      <p:ext uri="{BB962C8B-B14F-4D97-AF65-F5344CB8AC3E}">
        <p14:creationId xmlns:p14="http://schemas.microsoft.com/office/powerpoint/2010/main" val="4089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a horseshoe orbit is a type of </a:t>
            </a:r>
            <a:r>
              <a:rPr lang="en-US" sz="1600" b="1" dirty="0"/>
              <a:t>co-orbital </a:t>
            </a:r>
            <a:r>
              <a:rPr lang="en-US" sz="1600" dirty="0"/>
              <a:t>motion of a small orbiting body relative to a larger orbiting body. The osculating (instantaneous) orbital period of the smaller body remains very near that of the larger body, and if its orbit is a little more eccentric than that of the larger body, during every period it appears to trace an ellipse around a point on the larger object's orbit. </a:t>
            </a:r>
          </a:p>
          <a:p>
            <a:pPr indent="-246888">
              <a:lnSpc>
                <a:spcPct val="90000"/>
              </a:lnSpc>
              <a:spcAft>
                <a:spcPts val="600"/>
              </a:spcAft>
            </a:pPr>
            <a:endParaRPr lang="en-US" sz="1600" dirty="0"/>
          </a:p>
          <a:p>
            <a:pPr indent="-246888">
              <a:lnSpc>
                <a:spcPct val="90000"/>
              </a:lnSpc>
              <a:spcAft>
                <a:spcPts val="600"/>
              </a:spcAft>
            </a:pPr>
            <a:r>
              <a:rPr lang="en-US" sz="1600" dirty="0"/>
              <a:t>However, the loop is not closed but drifts</a:t>
            </a:r>
            <a:r>
              <a:rPr lang="en-US" sz="1600" b="1" dirty="0"/>
              <a:t> forward or backward</a:t>
            </a:r>
            <a:r>
              <a:rPr lang="en-US" sz="1600" dirty="0"/>
              <a:t> so that the point it circles will appear to move smoothly along the larger body's orbit over a </a:t>
            </a:r>
            <a:r>
              <a:rPr lang="en-US" sz="1600" b="1" dirty="0"/>
              <a:t>long period of time</a:t>
            </a:r>
            <a:r>
              <a:rPr lang="en-US" sz="1600" dirty="0"/>
              <a:t>. When the object approaches the larger body closely at either end of its trajectory, its apparent </a:t>
            </a:r>
            <a:r>
              <a:rPr lang="en-US" sz="1600" b="1" dirty="0"/>
              <a:t>direction changes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Over an entire cycle the center traces the outline of a horseshoe, with the larger body between the “</a:t>
            </a:r>
            <a:r>
              <a:rPr lang="en-US" sz="1600" b="1" dirty="0"/>
              <a:t>horns</a:t>
            </a:r>
            <a:r>
              <a:rPr lang="en-US" sz="1600" dirty="0"/>
              <a: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74476" y="1857446"/>
            <a:ext cx="3976538" cy="40099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E37CF2-B027-45E9-8925-32B58E34E5E9}"/>
              </a:ext>
            </a:extLst>
          </p:cNvPr>
          <p:cNvSpPr txBox="1"/>
          <p:nvPr/>
        </p:nvSpPr>
        <p:spPr>
          <a:xfrm>
            <a:off x="8685212" y="6014027"/>
            <a:ext cx="1729384" cy="338554"/>
          </a:xfrm>
          <a:prstGeom prst="rect">
            <a:avLst/>
          </a:prstGeom>
          <a:noFill/>
        </p:spPr>
        <p:txBody>
          <a:bodyPr wrap="none" rtlCol="0">
            <a:spAutoFit/>
          </a:bodyPr>
          <a:lstStyle/>
          <a:p>
            <a:r>
              <a:rPr lang="en-US" sz="1600" dirty="0"/>
              <a:t>Horseshoe Orbit</a:t>
            </a:r>
            <a:endParaRPr lang="en-US" sz="1600" b="1" dirty="0"/>
          </a:p>
        </p:txBody>
      </p:sp>
    </p:spTree>
    <p:extLst>
      <p:ext uri="{BB962C8B-B14F-4D97-AF65-F5344CB8AC3E}">
        <p14:creationId xmlns:p14="http://schemas.microsoft.com/office/powerpoint/2010/main" val="299158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2189267"/>
              </a:xfrm>
              <a:prstGeom prst="rect">
                <a:avLst/>
              </a:prstGeom>
            </p:spPr>
            <p:txBody>
              <a:bodyPr vert="horz" lIns="91440" tIns="45720" rIns="91440" bIns="45720" rtlCol="0">
                <a:noAutofit/>
              </a:bodyPr>
              <a:lstStyle/>
              <a:p>
                <a:pPr indent="-246888">
                  <a:lnSpc>
                    <a:spcPct val="90000"/>
                  </a:lnSpc>
                  <a:spcAft>
                    <a:spcPts val="600"/>
                  </a:spcAft>
                </a:pPr>
                <a:r>
                  <a:rPr lang="en-US" sz="1600" dirty="0"/>
                  <a:t>TRAPPIST-1 is an ultra-cool red dwarf star in the constellation </a:t>
                </a:r>
                <a:r>
                  <a:rPr lang="en-US" sz="1600" b="1" dirty="0"/>
                  <a:t>Aquarius</a:t>
                </a:r>
                <a:r>
                  <a:rPr lang="en-US" sz="1600" dirty="0"/>
                  <a:t>. It has a mass of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oMath>
                </a14:m>
                <a:r>
                  <a:rPr lang="en-US" sz="1600" dirty="0"/>
                  <a:t> that of the Sun. It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𝟑𝟗</m:t>
                    </m:r>
                  </m:oMath>
                </a14:m>
                <a:r>
                  <a:rPr lang="en-US" sz="1600" dirty="0"/>
                  <a:t> light-years (</a:t>
                </a:r>
                <a14:m>
                  <m:oMath xmlns:m="http://schemas.openxmlformats.org/officeDocument/2006/math">
                    <m:r>
                      <a:rPr lang="en-US" sz="1600" b="1" i="1" dirty="0" smtClean="0">
                        <a:latin typeface="Cambria Math" panose="02040503050406030204" pitchFamily="18" charset="0"/>
                      </a:rPr>
                      <m:t>𝟏𝟐</m:t>
                    </m:r>
                  </m:oMath>
                </a14:m>
                <a:r>
                  <a:rPr lang="en-US" sz="1600" dirty="0"/>
                  <a:t> parsecs) from the Sun and is estimated to be about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oMath>
                </a14:m>
                <a:r>
                  <a:rPr lang="en-US" sz="1600" dirty="0"/>
                  <a:t> billion years old, making it older than the Solar System. The star was discovered in the year </a:t>
                </a:r>
                <a14:m>
                  <m:oMath xmlns:m="http://schemas.openxmlformats.org/officeDocument/2006/math">
                    <m:r>
                      <a:rPr lang="en-US" sz="1600" b="1" i="1" dirty="0" smtClean="0">
                        <a:latin typeface="Cambria Math" panose="02040503050406030204" pitchFamily="18" charset="0"/>
                      </a:rPr>
                      <m:t>𝟐𝟎𝟎𝟎</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2189267"/>
              </a:xfrm>
              <a:prstGeom prst="rect">
                <a:avLst/>
              </a:prstGeom>
              <a:blipFill>
                <a:blip r:embed="rId2"/>
                <a:stretch>
                  <a:fillRect l="-672" t="-1944" r="-2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𝟑𝟗</m:t>
                                </m:r>
                                <m:r>
                                  <a:rPr lang="en-US" sz="1500" b="1"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𝟏𝟕</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91275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𝟐𝟎𝟏𝟔</m:t>
                    </m:r>
                  </m:oMath>
                </a14:m>
                <a:r>
                  <a:rPr lang="en-US" sz="1600" dirty="0"/>
                  <a:t> and </a:t>
                </a:r>
                <a14:m>
                  <m:oMath xmlns:m="http://schemas.openxmlformats.org/officeDocument/2006/math">
                    <m:r>
                      <a:rPr lang="en-US" sz="1600" b="1" i="1" dirty="0" smtClean="0">
                        <a:latin typeface="Cambria Math" panose="02040503050406030204" pitchFamily="18" charset="0"/>
                      </a:rPr>
                      <m:t>𝟐𝟎𝟏𝟕</m:t>
                    </m:r>
                  </m:oMath>
                </a14:m>
                <a:r>
                  <a:rPr lang="en-US" sz="1600" dirty="0"/>
                  <a:t>, observations with numerous space- and ground-based telescopes, including the Transiting Planets and Planetesimals Small Telescope (TRAPPIST) telescope at La Silla Observatory, led to the discovery of initially </a:t>
                </a:r>
                <a14:m>
                  <m:oMath xmlns:m="http://schemas.openxmlformats.org/officeDocument/2006/math">
                    <m:r>
                      <a:rPr lang="en-US" sz="1600" b="1" i="1" dirty="0" smtClean="0">
                        <a:latin typeface="Cambria Math" panose="02040503050406030204" pitchFamily="18" charset="0"/>
                      </a:rPr>
                      <m:t>𝟑</m:t>
                    </m:r>
                  </m:oMath>
                </a14:m>
                <a:r>
                  <a:rPr lang="en-US" sz="1600" dirty="0"/>
                  <a:t>, then </a:t>
                </a:r>
                <a14:m>
                  <m:oMath xmlns:m="http://schemas.openxmlformats.org/officeDocument/2006/math">
                    <m:r>
                      <a:rPr lang="en-US" sz="1600" b="1" i="1" dirty="0" smtClean="0">
                        <a:latin typeface="Cambria Math" panose="02040503050406030204" pitchFamily="18" charset="0"/>
                      </a:rPr>
                      <m:t>𝟕</m:t>
                    </m:r>
                  </m:oMath>
                </a14:m>
                <a:r>
                  <a:rPr lang="en-US" sz="1600" dirty="0"/>
                  <a:t> terrestrial planets around the star. </a:t>
                </a:r>
              </a:p>
              <a:p>
                <a:pPr indent="-246888">
                  <a:lnSpc>
                    <a:spcPct val="90000"/>
                  </a:lnSpc>
                  <a:spcAft>
                    <a:spcPts val="600"/>
                  </a:spcAft>
                </a:pPr>
                <a:endParaRPr lang="en-US" sz="1600" dirty="0"/>
              </a:p>
              <a:p>
                <a:pPr indent="-246888">
                  <a:lnSpc>
                    <a:spcPct val="90000"/>
                  </a:lnSpc>
                  <a:spcAft>
                    <a:spcPts val="600"/>
                  </a:spcAft>
                </a:pPr>
                <a:r>
                  <a:rPr lang="en-US" sz="1600" dirty="0"/>
                  <a:t>The orbital periods have </a:t>
                </a:r>
                <a:r>
                  <a:rPr lang="en-US" sz="1600" b="1" i="1" dirty="0"/>
                  <a:t>precise</a:t>
                </a:r>
                <a:r>
                  <a:rPr lang="en-US" sz="1600" dirty="0"/>
                  <a:t> numerical ratios of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m:rPr>
                        <m:sty m:val="p"/>
                      </m:rPr>
                      <a:rPr lang="en-US" sz="1600" b="0" i="0" dirty="0" smtClean="0">
                        <a:latin typeface="Cambria Math" panose="02040503050406030204" pitchFamily="18" charset="0"/>
                      </a:rPr>
                      <m:t>and</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1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p:spTree>
    <p:extLst>
      <p:ext uri="{BB962C8B-B14F-4D97-AF65-F5344CB8AC3E}">
        <p14:creationId xmlns:p14="http://schemas.microsoft.com/office/powerpoint/2010/main" val="27104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3412" y="2716427"/>
            <a:ext cx="4191000" cy="338468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center island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16428"/>
            <a:ext cx="4038600" cy="3384687"/>
          </a:xfrm>
          <a:prstGeom prst="rect">
            <a:avLst/>
          </a:prstGeom>
        </p:spPr>
      </p:pic>
    </p:spTree>
    <p:extLst>
      <p:ext uri="{BB962C8B-B14F-4D97-AF65-F5344CB8AC3E}">
        <p14:creationId xmlns:p14="http://schemas.microsoft.com/office/powerpoint/2010/main" val="91441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78787" y="2971800"/>
            <a:ext cx="4191000" cy="2612175"/>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over the center island of Atlantis. The Temple of Poseidon is overlayed in the image on the right.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5012" y="2971800"/>
            <a:ext cx="4038600" cy="2647780"/>
          </a:xfrm>
          <a:prstGeom prst="rect">
            <a:avLst/>
          </a:prstGeom>
        </p:spPr>
      </p:pic>
    </p:spTree>
    <p:extLst>
      <p:ext uri="{BB962C8B-B14F-4D97-AF65-F5344CB8AC3E}">
        <p14:creationId xmlns:p14="http://schemas.microsoft.com/office/powerpoint/2010/main" val="261128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03412" y="2985245"/>
            <a:ext cx="4191000" cy="284705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80212" y="3015266"/>
            <a:ext cx="4038600" cy="2787010"/>
          </a:xfrm>
          <a:prstGeom prst="rect">
            <a:avLst/>
          </a:prstGeom>
        </p:spPr>
      </p:pic>
    </p:spTree>
    <p:extLst>
      <p:ext uri="{BB962C8B-B14F-4D97-AF65-F5344CB8AC3E}">
        <p14:creationId xmlns:p14="http://schemas.microsoft.com/office/powerpoint/2010/main" val="34655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Note their alignment with the zone boundaries of Atlantis.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21466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11799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6412" y="2521187"/>
            <a:ext cx="6858000" cy="3879613"/>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720 calibration value. </a:t>
            </a:r>
            <a:endParaRPr lang="en-US" sz="1600" b="1" dirty="0"/>
          </a:p>
        </p:txBody>
      </p:sp>
    </p:spTree>
    <p:extLst>
      <p:ext uri="{BB962C8B-B14F-4D97-AF65-F5344CB8AC3E}">
        <p14:creationId xmlns:p14="http://schemas.microsoft.com/office/powerpoint/2010/main" val="154336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73964"/>
            <a:ext cx="3962400" cy="338230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1440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13856" y="2779432"/>
            <a:ext cx="3694130" cy="3427500"/>
          </a:xfrm>
          <a:prstGeom prst="rect">
            <a:avLst/>
          </a:prstGeom>
        </p:spPr>
      </p:pic>
    </p:spTree>
    <p:extLst>
      <p:ext uri="{BB962C8B-B14F-4D97-AF65-F5344CB8AC3E}">
        <p14:creationId xmlns:p14="http://schemas.microsoft.com/office/powerpoint/2010/main" val="318738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1440 calibration value. </a:t>
            </a:r>
            <a:endParaRPr lang="en-US" sz="1600" b="1" dirty="0"/>
          </a:p>
        </p:txBody>
      </p:sp>
      <p:pic>
        <p:nvPicPr>
          <p:cNvPr id="6" name="Picture 5">
            <a:extLst>
              <a:ext uri="{FF2B5EF4-FFF2-40B4-BE49-F238E27FC236}">
                <a16:creationId xmlns:a16="http://schemas.microsoft.com/office/drawing/2014/main" id="{3430D21C-80A5-46C8-87E0-1A92209CDBD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98812" y="2457874"/>
            <a:ext cx="6504938" cy="4095326"/>
          </a:xfrm>
          <a:prstGeom prst="rect">
            <a:avLst/>
          </a:prstGeom>
        </p:spPr>
      </p:pic>
    </p:spTree>
    <p:extLst>
      <p:ext uri="{BB962C8B-B14F-4D97-AF65-F5344CB8AC3E}">
        <p14:creationId xmlns:p14="http://schemas.microsoft.com/office/powerpoint/2010/main" val="12361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show the shape of a “</a:t>
            </a:r>
            <a:r>
              <a:rPr lang="en-US" sz="1600" b="1" dirty="0"/>
              <a:t>thin</a:t>
            </a:r>
            <a:r>
              <a:rPr lang="en-US" sz="1600" dirty="0"/>
              <a:t>” horseshoe orbit. Note the </a:t>
            </a:r>
            <a:r>
              <a:rPr lang="en-US" sz="1600" b="1" dirty="0"/>
              <a:t>sharp turns </a:t>
            </a:r>
            <a:r>
              <a:rPr lang="en-US" sz="1600" dirty="0"/>
              <a:t>(or “horns”) that denote a relative change in orbital direction.</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2050" name="Picture 2">
            <a:extLst>
              <a:ext uri="{FF2B5EF4-FFF2-40B4-BE49-F238E27FC236}">
                <a16:creationId xmlns:a16="http://schemas.microsoft.com/office/drawing/2014/main" id="{8F759A75-1D7F-4813-833D-285B0FF508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6812" y="1338631"/>
            <a:ext cx="5306999" cy="48943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7BD4243-740B-4BC0-983D-6C63AB2E582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561012" y="3802319"/>
            <a:ext cx="1600201" cy="26001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Remnants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explores a </a:t>
            </a:r>
            <a:r>
              <a:rPr lang="en-US" sz="1600" b="1" dirty="0"/>
              <a:t>hypothetical scenario </a:t>
            </a:r>
            <a:r>
              <a:rPr lang="en-US" sz="1600" dirty="0"/>
              <a:t>relating to a massive cataclysm that nearly destroyed the Earth as well as the entire solar system. The purpose is to provide a logical explanation for some of the phenomenon associated with </a:t>
            </a:r>
            <a:r>
              <a:rPr lang="en-US" sz="1600" b="1" dirty="0"/>
              <a:t>UFO/UAP</a:t>
            </a:r>
            <a:r>
              <a:rPr lang="en-US" sz="1600" dirty="0"/>
              <a:t>’s (</a:t>
            </a:r>
            <a:r>
              <a:rPr lang="en-US" sz="1600" b="1" dirty="0"/>
              <a:t>u</a:t>
            </a:r>
            <a:r>
              <a:rPr lang="en-US" sz="1600" dirty="0"/>
              <a:t>nidentified </a:t>
            </a:r>
            <a:r>
              <a:rPr lang="en-US" sz="1600" b="1" dirty="0"/>
              <a:t>a</a:t>
            </a:r>
            <a:r>
              <a:rPr lang="en-US" sz="1600" dirty="0"/>
              <a:t>rial </a:t>
            </a:r>
            <a:r>
              <a:rPr lang="en-US" sz="1600" b="1" dirty="0"/>
              <a:t>p</a:t>
            </a:r>
            <a:r>
              <a:rPr lang="en-US" sz="1600" dirty="0"/>
              <a:t>henomenon). The scenario is presented in “story form”.</a:t>
            </a:r>
          </a:p>
          <a:p>
            <a:pPr>
              <a:lnSpc>
                <a:spcPct val="90000"/>
              </a:lnSpc>
              <a:spcAft>
                <a:spcPts val="600"/>
              </a:spcAft>
            </a:pPr>
            <a:endParaRPr lang="en-US" sz="1600" dirty="0"/>
          </a:p>
        </p:txBody>
      </p:sp>
    </p:spTree>
    <p:extLst>
      <p:ext uri="{BB962C8B-B14F-4D97-AF65-F5344CB8AC3E}">
        <p14:creationId xmlns:p14="http://schemas.microsoft.com/office/powerpoint/2010/main" val="42456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Scenario: The Civilization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 advanced civilization once existed on Earth. This civilization was capable of interstellar travel (travel between star systems). </a:t>
                </a:r>
              </a:p>
              <a:p>
                <a:pPr indent="-246888">
                  <a:lnSpc>
                    <a:spcPct val="90000"/>
                  </a:lnSpc>
                  <a:spcAft>
                    <a:spcPts val="600"/>
                  </a:spcAft>
                </a:pPr>
                <a:endParaRPr lang="en-US" sz="1600" dirty="0"/>
              </a:p>
              <a:p>
                <a:pPr indent="-246888">
                  <a:lnSpc>
                    <a:spcPct val="90000"/>
                  </a:lnSpc>
                  <a:spcAft>
                    <a:spcPts val="600"/>
                  </a:spcAft>
                </a:pPr>
                <a:r>
                  <a:rPr lang="en-US" sz="1600" dirty="0"/>
                  <a:t>In addition to interstellar travel, this civilization had the capability of traveling at the speed of light. Specifically, the technology to move an object of arbitrary mass from point </a:t>
                </a:r>
                <a14:m>
                  <m:oMath xmlns:m="http://schemas.openxmlformats.org/officeDocument/2006/math">
                    <m:r>
                      <a:rPr lang="en-US" sz="1600" i="1" dirty="0" smtClean="0">
                        <a:latin typeface="Cambria Math" panose="02040503050406030204" pitchFamily="18" charset="0"/>
                      </a:rPr>
                      <m:t>𝐴</m:t>
                    </m:r>
                  </m:oMath>
                </a14:m>
                <a:r>
                  <a:rPr lang="en-US" sz="1600" dirty="0"/>
                  <a:t> to point </a:t>
                </a:r>
                <a14:m>
                  <m:oMath xmlns:m="http://schemas.openxmlformats.org/officeDocument/2006/math">
                    <m:r>
                      <a:rPr lang="en-US" sz="1600" i="1" dirty="0" smtClean="0">
                        <a:latin typeface="Cambria Math" panose="02040503050406030204" pitchFamily="18" charset="0"/>
                      </a:rPr>
                      <m:t>𝐵</m:t>
                    </m:r>
                  </m:oMath>
                </a14:m>
                <a:r>
                  <a:rPr lang="en-US" sz="1600" dirty="0"/>
                  <a:t>, </a:t>
                </a:r>
                <a:r>
                  <a:rPr lang="en-US" sz="1600" b="1" dirty="0"/>
                  <a:t>through space, </a:t>
                </a:r>
                <a:r>
                  <a:rPr lang="en-US" sz="1600" dirty="0"/>
                  <a:t>and</a:t>
                </a:r>
                <a:r>
                  <a:rPr lang="en-US" sz="1600" b="1" dirty="0"/>
                  <a:t> </a:t>
                </a:r>
                <a:r>
                  <a:rPr lang="en-US" sz="1600" dirty="0"/>
                  <a:t>at a velocity equal to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a:t>
                </a:r>
              </a:p>
              <a:p>
                <a:pPr indent="-246888">
                  <a:lnSpc>
                    <a:spcPct val="90000"/>
                  </a:lnSpc>
                  <a:spcAft>
                    <a:spcPts val="600"/>
                  </a:spcAft>
                </a:pPr>
                <a:endParaRPr lang="en-US" sz="1600" dirty="0"/>
              </a:p>
              <a:p>
                <a:pPr indent="-246888">
                  <a:lnSpc>
                    <a:spcPct val="90000"/>
                  </a:lnSpc>
                  <a:spcAft>
                    <a:spcPts val="600"/>
                  </a:spcAft>
                </a:pPr>
                <a:r>
                  <a:rPr lang="en-US" sz="1600" dirty="0"/>
                  <a:t>For mathematical simplicity, the percentage of the speed of light will be </a:t>
                </a:r>
                <a14:m>
                  <m:oMath xmlns:m="http://schemas.openxmlformats.org/officeDocument/2006/math">
                    <m:r>
                      <a:rPr lang="en-US" sz="1600" b="1" i="1" dirty="0">
                        <a:latin typeface="Cambria Math" panose="02040503050406030204" pitchFamily="18" charset="0"/>
                      </a:rPr>
                      <m:t>𝟏𝟎𝟎</m:t>
                    </m:r>
                    <m:r>
                      <a:rPr lang="en-US" sz="1600" b="1" i="1" dirty="0">
                        <a:latin typeface="Cambria Math" panose="02040503050406030204" pitchFamily="18" charset="0"/>
                      </a:rPr>
                      <m:t>%</m:t>
                    </m:r>
                  </m:oMath>
                </a14:m>
                <a:r>
                  <a:rPr lang="en-US" sz="1600" dirty="0"/>
                  <a:t>. However, for this to be the case, the object traveling would have to have zero effective mass.</a:t>
                </a:r>
              </a:p>
              <a:p>
                <a:pPr indent="-246888">
                  <a:lnSpc>
                    <a:spcPct val="90000"/>
                  </a:lnSpc>
                  <a:spcAft>
                    <a:spcPts val="600"/>
                  </a:spcAft>
                </a:pPr>
                <a:endParaRPr lang="en-US" sz="1600" dirty="0"/>
              </a:p>
              <a:p>
                <a:pPr indent="-246888">
                  <a:lnSpc>
                    <a:spcPct val="90000"/>
                  </a:lnSpc>
                  <a:spcAft>
                    <a:spcPts val="600"/>
                  </a:spcAft>
                </a:pPr>
                <a:r>
                  <a:rPr lang="en-US" sz="1600" dirty="0"/>
                  <a:t>Many of this civilization’s citizens frequently engaged in interstellar travel. The destinations of these travelers ranged anywhere from a few dozen light-years, to several million light-years away.</a:t>
                </a:r>
              </a:p>
              <a:p>
                <a:pPr indent="-246888">
                  <a:lnSpc>
                    <a:spcPct val="90000"/>
                  </a:lnSpc>
                  <a:spcAft>
                    <a:spcPts val="600"/>
                  </a:spcAft>
                </a:pPr>
                <a:endParaRPr lang="en-US" sz="1600" dirty="0"/>
              </a:p>
              <a:p>
                <a:pPr indent="-246888">
                  <a:lnSpc>
                    <a:spcPct val="90000"/>
                  </a:lnSpc>
                  <a:spcAft>
                    <a:spcPts val="600"/>
                  </a:spcAft>
                </a:pPr>
                <a:r>
                  <a:rPr lang="en-US" sz="1600" dirty="0"/>
                  <a:t>A light-year is the distance light travels in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𝟐𝟓𝟔</m:t>
                    </m:r>
                  </m:oMath>
                </a14:m>
                <a:r>
                  <a:rPr lang="en-US" sz="1600" dirty="0"/>
                  <a:t> days (in a vacuum).</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r="-1246"/>
                </a:stretch>
              </a:blipFill>
            </p:spPr>
            <p:txBody>
              <a:bodyPr/>
              <a:lstStyle/>
              <a:p>
                <a:r>
                  <a:rPr lang="en-US">
                    <a:noFill/>
                  </a:rPr>
                  <a:t> </a:t>
                </a:r>
              </a:p>
            </p:txBody>
          </p:sp>
        </mc:Fallback>
      </mc:AlternateContent>
    </p:spTree>
    <p:extLst>
      <p:ext uri="{BB962C8B-B14F-4D97-AF65-F5344CB8AC3E}">
        <p14:creationId xmlns:p14="http://schemas.microsoft.com/office/powerpoint/2010/main" val="356487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933777"/>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 perspective of the traveler, any journey, no matter the distance, would have been instantaneous. This is because for an object (and its occupants) traveling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time ceases to advance (</a:t>
                </a:r>
                <a14:m>
                  <m:oMath xmlns:m="http://schemas.openxmlformats.org/officeDocument/2006/math">
                    <m:r>
                      <a:rPr lang="en-US" sz="1600" b="1" i="1" dirty="0" smtClean="0">
                        <a:latin typeface="Cambria Math" panose="02040503050406030204" pitchFamily="18" charset="0"/>
                      </a:rPr>
                      <m:t>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 This is called time dilation.</a:t>
                </a:r>
              </a:p>
              <a:p>
                <a:pPr indent="-246888">
                  <a:lnSpc>
                    <a:spcPct val="90000"/>
                  </a:lnSpc>
                  <a:spcAft>
                    <a:spcPts val="600"/>
                  </a:spcAft>
                </a:pPr>
                <a:endParaRPr lang="en-US" sz="1600" dirty="0"/>
              </a:p>
              <a:p>
                <a:pPr indent="-246888">
                  <a:lnSpc>
                    <a:spcPct val="90000"/>
                  </a:lnSpc>
                  <a:spcAft>
                    <a:spcPts val="600"/>
                  </a:spcAft>
                </a:pPr>
                <a:r>
                  <a:rPr lang="en-US" sz="1600" dirty="0"/>
                  <a:t>However, from the perspective of those left at “home” as well as those awaiting at the destination, the duration of the journey would have been equal to the number of light-years (distance) of the journey.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1933777"/>
              </a:xfrm>
              <a:prstGeom prst="rect">
                <a:avLst/>
              </a:prstGeom>
              <a:blipFill>
                <a:blip r:embed="rId2"/>
                <a:stretch>
                  <a:fillRect l="-312" t="-220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5122" name="Picture 2" descr="This NASA Animation Shows What It's Really Like to Travel Close to The Speed  of Light">
            <a:extLst>
              <a:ext uri="{FF2B5EF4-FFF2-40B4-BE49-F238E27FC236}">
                <a16:creationId xmlns:a16="http://schemas.microsoft.com/office/drawing/2014/main" id="{783493D4-AF2F-480E-B769-B630DD3CE1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22612" y="3630710"/>
            <a:ext cx="6356456" cy="257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0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traveler took a journey from Earth to a star system that is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light years away, the duration of the trip for the traveler would be </a:t>
                </a:r>
                <a14:m>
                  <m:oMath xmlns:m="http://schemas.openxmlformats.org/officeDocument/2006/math">
                    <m:r>
                      <a:rPr lang="en-US" sz="1600" b="1" i="1" dirty="0">
                        <a:latin typeface="Cambria Math" panose="02040503050406030204" pitchFamily="18" charset="0"/>
                      </a:rPr>
                      <m:t>𝟎</m:t>
                    </m:r>
                  </m:oMath>
                </a14:m>
                <a:r>
                  <a:rPr lang="en-US" sz="1600" dirty="0"/>
                  <a:t> seconds (instantaneous). </a:t>
                </a:r>
              </a:p>
              <a:p>
                <a:pPr indent="-246888">
                  <a:lnSpc>
                    <a:spcPct val="90000"/>
                  </a:lnSpc>
                  <a:spcAft>
                    <a:spcPts val="600"/>
                  </a:spcAft>
                </a:pPr>
                <a:endParaRPr lang="en-US" sz="1600" dirty="0"/>
              </a:p>
              <a:p>
                <a:pPr indent="-246888">
                  <a:lnSpc>
                    <a:spcPct val="90000"/>
                  </a:lnSpc>
                  <a:spcAft>
                    <a:spcPts val="600"/>
                  </a:spcAft>
                </a:pPr>
                <a:r>
                  <a:rPr lang="en-US" sz="1600" dirty="0"/>
                  <a:t>But, for a person (at the destination) that is awaiting the arrival of this traveler, the duration of the trip would be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A very long time to wait.</a:t>
                </a:r>
              </a:p>
              <a:p>
                <a:pPr indent="-246888">
                  <a:lnSpc>
                    <a:spcPct val="90000"/>
                  </a:lnSpc>
                  <a:spcAft>
                    <a:spcPts val="600"/>
                  </a:spcAft>
                </a:pPr>
                <a:endParaRPr lang="en-US" sz="1600" dirty="0"/>
              </a:p>
              <a:p>
                <a:pPr indent="-246888">
                  <a:lnSpc>
                    <a:spcPct val="90000"/>
                  </a:lnSpc>
                  <a:spcAft>
                    <a:spcPts val="600"/>
                  </a:spcAft>
                </a:pPr>
                <a:r>
                  <a:rPr lang="en-US" sz="1600" dirty="0"/>
                  <a:t>Furthermore, any person (at Earth) awaiting the return of this traveler would be waiting twice as long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in addition to the amount of time the traveler spent at their destination.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835941" cy="4780067"/>
              </a:xfrm>
              <a:prstGeom prst="rect">
                <a:avLst/>
              </a:prstGeom>
              <a:blipFill>
                <a:blip r:embed="rId2"/>
                <a:stretch>
                  <a:fillRect l="-630" t="-892" r="-25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7172" name="Picture 4" descr="Why can't anything travel faster than light?">
            <a:extLst>
              <a:ext uri="{FF2B5EF4-FFF2-40B4-BE49-F238E27FC236}">
                <a16:creationId xmlns:a16="http://schemas.microsoft.com/office/drawing/2014/main" id="{E331353F-5C2F-4964-B7B3-266B2A570E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5012" y="1725007"/>
            <a:ext cx="4127074" cy="412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19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9782800" cy="1630498"/>
          </a:xfrm>
          <a:prstGeom prst="rect">
            <a:avLst/>
          </a:prstGeom>
        </p:spPr>
        <p:txBody>
          <a:bodyPr vert="horz" lIns="91440" tIns="45720" rIns="91440" bIns="45720" rtlCol="0">
            <a:normAutofit/>
          </a:bodyPr>
          <a:lstStyle/>
          <a:p>
            <a:pPr indent="-246888">
              <a:lnSpc>
                <a:spcPct val="90000"/>
              </a:lnSpc>
              <a:spcAft>
                <a:spcPts val="600"/>
              </a:spcAft>
            </a:pPr>
            <a:r>
              <a:rPr lang="en-US" sz="1600" dirty="0"/>
              <a:t>Many of the travelers eventually established permanent “homes” at their individual destinations, but they still had the need (or desire) to travel back and forth to Earth. </a:t>
            </a:r>
          </a:p>
          <a:p>
            <a:pPr indent="-246888">
              <a:lnSpc>
                <a:spcPct val="90000"/>
              </a:lnSpc>
              <a:spcAft>
                <a:spcPts val="600"/>
              </a:spcAft>
            </a:pPr>
            <a:endParaRPr lang="en-US" sz="1600" dirty="0"/>
          </a:p>
          <a:p>
            <a:pPr indent="-246888">
              <a:lnSpc>
                <a:spcPct val="90000"/>
              </a:lnSpc>
              <a:spcAft>
                <a:spcPts val="600"/>
              </a:spcAft>
            </a:pPr>
            <a:r>
              <a:rPr lang="en-US" sz="1600" dirty="0"/>
              <a:t>This presented a problem because the travelers had created families for themselves at these homes. And they could not journey back to Earth if they wished to see the ones they left behind again.  </a:t>
            </a:r>
          </a:p>
        </p:txBody>
      </p:sp>
      <p:pic>
        <p:nvPicPr>
          <p:cNvPr id="11" name="Picture 6" descr="Glowing Stargate Event Horizon Portal. Time Travel, Outer Space,  Singularity And Gravitational Waves Concept, Art Print | Barewalls Posters  &amp; Prints | bwc86077428">
            <a:extLst>
              <a:ext uri="{FF2B5EF4-FFF2-40B4-BE49-F238E27FC236}">
                <a16:creationId xmlns:a16="http://schemas.microsoft.com/office/drawing/2014/main" id="{83E7315A-6811-43E6-BD42-33298292FC4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789612" y="3520901"/>
            <a:ext cx="5467826" cy="2628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E09E28-6606-4D5B-90BD-F37DB59D667E}"/>
              </a:ext>
            </a:extLst>
          </p:cNvPr>
          <p:cNvSpPr txBox="1"/>
          <p:nvPr/>
        </p:nvSpPr>
        <p:spPr>
          <a:xfrm>
            <a:off x="1563271" y="3454142"/>
            <a:ext cx="3997741" cy="584775"/>
          </a:xfrm>
          <a:prstGeom prst="rect">
            <a:avLst/>
          </a:prstGeom>
          <a:noFill/>
        </p:spPr>
        <p:txBody>
          <a:bodyPr wrap="square">
            <a:spAutoFit/>
          </a:bodyPr>
          <a:lstStyle/>
          <a:p>
            <a:r>
              <a:rPr lang="en-US" sz="1600" dirty="0"/>
              <a:t>So, together, the travelers constructed the Stargate</a:t>
            </a:r>
          </a:p>
        </p:txBody>
      </p:sp>
    </p:spTree>
    <p:extLst>
      <p:ext uri="{BB962C8B-B14F-4D97-AF65-F5344CB8AC3E}">
        <p14:creationId xmlns:p14="http://schemas.microsoft.com/office/powerpoint/2010/main" val="41360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8846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Stargate was a technology that created wormholes. </a:t>
                </a:r>
              </a:p>
              <a:p>
                <a:pPr indent="-246888">
                  <a:lnSpc>
                    <a:spcPct val="90000"/>
                  </a:lnSpc>
                  <a:spcAft>
                    <a:spcPts val="600"/>
                  </a:spcAft>
                </a:pPr>
                <a:endParaRPr lang="en-US" sz="1600" dirty="0"/>
              </a:p>
              <a:p>
                <a:pPr indent="-246888">
                  <a:lnSpc>
                    <a:spcPct val="90000"/>
                  </a:lnSpc>
                  <a:spcAft>
                    <a:spcPts val="600"/>
                  </a:spcAft>
                </a:pPr>
                <a:r>
                  <a:rPr lang="en-US" sz="1600" dirty="0"/>
                  <a:t>A wormhole is effectively a tunnel through space that connects two (</a:t>
                </a:r>
                <a14:m>
                  <m:oMath xmlns:m="http://schemas.openxmlformats.org/officeDocument/2006/math">
                    <m:r>
                      <a:rPr lang="en-US" sz="1600" b="1" i="1" dirty="0" smtClean="0">
                        <a:latin typeface="Cambria Math" panose="02040503050406030204" pitchFamily="18" charset="0"/>
                      </a:rPr>
                      <m:t>𝟐</m:t>
                    </m:r>
                  </m:oMath>
                </a14:m>
                <a:r>
                  <a:rPr lang="en-US" sz="1600" dirty="0"/>
                  <a:t>) points of spacetime that would otherwise be at great distances (or time) from one another.</a:t>
                </a:r>
              </a:p>
              <a:p>
                <a:pPr indent="-246888">
                  <a:lnSpc>
                    <a:spcPct val="90000"/>
                  </a:lnSpc>
                  <a:spcAft>
                    <a:spcPts val="600"/>
                  </a:spcAft>
                </a:pPr>
                <a:endParaRPr lang="en-US" sz="1600" dirty="0"/>
              </a:p>
              <a:p>
                <a:pPr indent="-246888">
                  <a:lnSpc>
                    <a:spcPct val="90000"/>
                  </a:lnSpc>
                  <a:spcAft>
                    <a:spcPts val="600"/>
                  </a:spcAft>
                </a:pPr>
                <a:r>
                  <a:rPr lang="en-US" sz="1600" dirty="0"/>
                  <a:t>Wormholes are often referred to as shortcuts through space.</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688469" cy="4780067"/>
              </a:xfrm>
              <a:prstGeom prst="rect">
                <a:avLst/>
              </a:prstGeom>
              <a:blipFill>
                <a:blip r:embed="rId2"/>
                <a:stretch>
                  <a:fillRect l="-649" t="-892" r="-18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2246239-3DC5-4F7C-AFEE-A1D4B561CF01}"/>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https://en.wikipedia.org/wiki/Wormhole</a:t>
            </a:r>
            <a:endParaRPr lang="en-US" sz="1200" dirty="0"/>
          </a:p>
        </p:txBody>
      </p:sp>
      <p:pic>
        <p:nvPicPr>
          <p:cNvPr id="8194" name="Picture 2" descr="What Is Wormhole Theory? | Space">
            <a:extLst>
              <a:ext uri="{FF2B5EF4-FFF2-40B4-BE49-F238E27FC236}">
                <a16:creationId xmlns:a16="http://schemas.microsoft.com/office/drawing/2014/main" id="{822C6D32-C7E9-4ADF-BBDC-C867FF58DEA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4012" y="2209797"/>
            <a:ext cx="4772008" cy="31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6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placed the hub of the Stargate just outside of the solar system. </a:t>
            </a:r>
          </a:p>
          <a:p>
            <a:pPr indent="-246888">
              <a:lnSpc>
                <a:spcPct val="90000"/>
              </a:lnSpc>
              <a:spcAft>
                <a:spcPts val="600"/>
              </a:spcAft>
            </a:pPr>
            <a:endParaRPr lang="en-US" sz="1600" dirty="0"/>
          </a:p>
          <a:p>
            <a:pPr indent="-246888">
              <a:lnSpc>
                <a:spcPct val="90000"/>
              </a:lnSpc>
              <a:spcAft>
                <a:spcPts val="600"/>
              </a:spcAft>
            </a:pPr>
            <a:r>
              <a:rPr lang="en-US" sz="1600" dirty="0"/>
              <a:t>And each traveler placed an endpoint of the Stargate just outside the star system of their respective homes.</a:t>
            </a:r>
          </a:p>
          <a:p>
            <a:pPr indent="-246888">
              <a:lnSpc>
                <a:spcPct val="90000"/>
              </a:lnSpc>
              <a:spcAft>
                <a:spcPts val="600"/>
              </a:spcAft>
            </a:pPr>
            <a:endParaRPr lang="en-US" sz="1600" dirty="0"/>
          </a:p>
          <a:p>
            <a:pPr indent="-246888">
              <a:lnSpc>
                <a:spcPct val="90000"/>
              </a:lnSpc>
              <a:spcAft>
                <a:spcPts val="600"/>
              </a:spcAft>
            </a:pPr>
            <a:r>
              <a:rPr lang="en-US" sz="1600" dirty="0"/>
              <a:t>The Stargate allowed the travelers (and all those awaiting their arrival and return) to experience the same passage of time relative to one another. </a:t>
            </a:r>
          </a:p>
          <a:p>
            <a:pPr indent="-246888">
              <a:lnSpc>
                <a:spcPct val="90000"/>
              </a:lnSpc>
              <a:spcAft>
                <a:spcPts val="600"/>
              </a:spcAft>
            </a:pPr>
            <a:endParaRPr lang="en-US" sz="1600" dirty="0"/>
          </a:p>
          <a:p>
            <a:pPr indent="-246888">
              <a:lnSpc>
                <a:spcPct val="90000"/>
              </a:lnSpc>
              <a:spcAft>
                <a:spcPts val="600"/>
              </a:spcAft>
            </a:pPr>
            <a:r>
              <a:rPr lang="en-US" sz="1600" dirty="0"/>
              <a:t>In other words, it kept the times of the travelers, their homes, and Earth synchronized.</a:t>
            </a:r>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28478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302542" cy="4419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“length” of the tunnels created by the Stargate varied from destination to destination. However, never more than a fraction of a light-year.</a:t>
            </a:r>
          </a:p>
          <a:p>
            <a:pPr indent="-246888">
              <a:lnSpc>
                <a:spcPct val="90000"/>
              </a:lnSpc>
              <a:spcAft>
                <a:spcPts val="600"/>
              </a:spcAft>
            </a:pPr>
            <a:endParaRPr lang="en-US" sz="1600" dirty="0"/>
          </a:p>
          <a:p>
            <a:pPr indent="-246888">
              <a:lnSpc>
                <a:spcPct val="90000"/>
              </a:lnSpc>
              <a:spcAft>
                <a:spcPts val="600"/>
              </a:spcAft>
            </a:pPr>
            <a:r>
              <a:rPr lang="en-US" sz="1600" dirty="0"/>
              <a:t>The number of travelers soon doubled and then tripled. And their numbers kept rising.</a:t>
            </a:r>
          </a:p>
          <a:p>
            <a:pPr indent="-246888">
              <a:lnSpc>
                <a:spcPct val="90000"/>
              </a:lnSpc>
              <a:spcAft>
                <a:spcPts val="600"/>
              </a:spcAft>
            </a:pPr>
            <a:endParaRPr lang="en-US" sz="1600" dirty="0"/>
          </a:p>
          <a:p>
            <a:pPr indent="-246888">
              <a:lnSpc>
                <a:spcPct val="90000"/>
              </a:lnSpc>
              <a:spcAft>
                <a:spcPts val="600"/>
              </a:spcAft>
            </a:pPr>
            <a:r>
              <a:rPr lang="en-US" sz="1600" dirty="0"/>
              <a:t>And at any given moment, the tunnels of the Stargate were full of travelers, carrying them on their way back and forth to Earth.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9217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thousands of years, the Stargate functioned, and the number of travelers grew. </a:t>
            </a:r>
          </a:p>
          <a:p>
            <a:pPr indent="-246888">
              <a:lnSpc>
                <a:spcPct val="90000"/>
              </a:lnSpc>
              <a:spcAft>
                <a:spcPts val="600"/>
              </a:spcAft>
            </a:pPr>
            <a:endParaRPr lang="en-US" sz="1600" dirty="0"/>
          </a:p>
          <a:p>
            <a:pPr indent="-246888">
              <a:lnSpc>
                <a:spcPct val="90000"/>
              </a:lnSpc>
              <a:spcAft>
                <a:spcPts val="600"/>
              </a:spcAft>
            </a:pPr>
            <a:r>
              <a:rPr lang="en-US" sz="1600" dirty="0"/>
              <a:t>And a portion of the solar system was turned into a “celestial” harbor. Filled with the many travelers arriving or waiting to depart.</a:t>
            </a:r>
          </a:p>
          <a:p>
            <a:pPr indent="-246888">
              <a:lnSpc>
                <a:spcPct val="90000"/>
              </a:lnSpc>
              <a:spcAft>
                <a:spcPts val="600"/>
              </a:spcAft>
            </a:pPr>
            <a:endParaRPr lang="en-US" sz="1600" dirty="0"/>
          </a:p>
          <a:p>
            <a:pPr indent="-246888">
              <a:lnSpc>
                <a:spcPct val="90000"/>
              </a:lnSpc>
              <a:spcAft>
                <a:spcPts val="600"/>
              </a:spcAft>
            </a:pPr>
            <a:r>
              <a:rPr lang="en-US" sz="1600" dirty="0"/>
              <a:t>This portion of the solar system was located between the inner and outer planets of the solar system.</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07085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On the day of the fall of Phaethon, the Sun expelled the poisonous stone of iron, and filled the solar system with fire. The fire engulfed the Stargate and the idle travelers. </a:t>
            </a:r>
          </a:p>
          <a:p>
            <a:pPr indent="-246888">
              <a:lnSpc>
                <a:spcPct val="90000"/>
              </a:lnSpc>
              <a:spcAft>
                <a:spcPts val="600"/>
              </a:spcAft>
            </a:pPr>
            <a:endParaRPr lang="en-US" sz="1600" dirty="0"/>
          </a:p>
          <a:p>
            <a:pPr indent="-246888">
              <a:lnSpc>
                <a:spcPct val="90000"/>
              </a:lnSpc>
              <a:spcAft>
                <a:spcPts val="600"/>
              </a:spcAft>
            </a:pPr>
            <a:r>
              <a:rPr lang="en-US" sz="1600" dirty="0"/>
              <a:t>The hub of the Stargate collapsed and exploded inwards, still feeding on the energy that powered it. This uncontrolled energy created a singularity in place of the wormhole. </a:t>
            </a:r>
          </a:p>
          <a:p>
            <a:pPr indent="-246888">
              <a:lnSpc>
                <a:spcPct val="90000"/>
              </a:lnSpc>
              <a:spcAft>
                <a:spcPts val="600"/>
              </a:spcAft>
            </a:pPr>
            <a:endParaRPr lang="en-US" sz="1600" dirty="0"/>
          </a:p>
          <a:p>
            <a:pPr indent="-246888">
              <a:lnSpc>
                <a:spcPct val="90000"/>
              </a:lnSpc>
              <a:spcAft>
                <a:spcPts val="600"/>
              </a:spcAft>
            </a:pPr>
            <a:r>
              <a:rPr lang="en-US" sz="1600" dirty="0"/>
              <a:t>The travelers that were inside the tunnels of the Stargate during the collapse became trapped within the singularity.</a:t>
            </a:r>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orbital mechanics, a transfer orbit is an intermediate elliptical orbit that is used to move a spacecraft from one circular, or largely circular, orbit to another.</a:t>
            </a:r>
          </a:p>
          <a:p>
            <a:pPr indent="-246888">
              <a:lnSpc>
                <a:spcPct val="90000"/>
              </a:lnSpc>
              <a:spcAft>
                <a:spcPts val="600"/>
              </a:spcAft>
            </a:pPr>
            <a:endParaRPr lang="en-US" sz="1600" dirty="0"/>
          </a:p>
          <a:p>
            <a:pPr indent="-246888">
              <a:lnSpc>
                <a:spcPct val="90000"/>
              </a:lnSpc>
              <a:spcAft>
                <a:spcPts val="600"/>
              </a:spcAft>
            </a:pPr>
            <a:r>
              <a:rPr lang="en-US" sz="1600" dirty="0"/>
              <a:t>Two types of transfer orbits are the Hohmann and the bi-elliptic.</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https://en.wikipedia.org/wiki/Transfer_orbit</a:t>
            </a:r>
            <a:endParaRPr lang="en-US" sz="1200" dirty="0"/>
          </a:p>
        </p:txBody>
      </p:sp>
      <p:pic>
        <p:nvPicPr>
          <p:cNvPr id="7172" name="Picture 4">
            <a:extLst>
              <a:ext uri="{FF2B5EF4-FFF2-40B4-BE49-F238E27FC236}">
                <a16:creationId xmlns:a16="http://schemas.microsoft.com/office/drawing/2014/main" id="{1A598D3C-9C19-40A2-8903-7F7484E701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696933"/>
            <a:ext cx="3809999" cy="38099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1B2F7A-BC4D-454E-BFBC-06137E3E5A7B}"/>
              </a:ext>
            </a:extLst>
          </p:cNvPr>
          <p:cNvSpPr txBox="1"/>
          <p:nvPr/>
        </p:nvSpPr>
        <p:spPr>
          <a:xfrm>
            <a:off x="8075612" y="5752196"/>
            <a:ext cx="2444836" cy="338554"/>
          </a:xfrm>
          <a:prstGeom prst="rect">
            <a:avLst/>
          </a:prstGeom>
          <a:noFill/>
        </p:spPr>
        <p:txBody>
          <a:bodyPr wrap="none" rtlCol="0">
            <a:spAutoFit/>
          </a:bodyPr>
          <a:lstStyle/>
          <a:p>
            <a:r>
              <a:rPr lang="en-US" sz="1600" dirty="0"/>
              <a:t>Hohmann Transfer Orbit</a:t>
            </a:r>
            <a:endParaRPr lang="en-US" sz="1600" b="1" dirty="0"/>
          </a:p>
        </p:txBody>
      </p:sp>
    </p:spTree>
    <p:extLst>
      <p:ext uri="{BB962C8B-B14F-4D97-AF65-F5344CB8AC3E}">
        <p14:creationId xmlns:p14="http://schemas.microsoft.com/office/powerpoint/2010/main" val="393072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As designed, the endpoints of the Stargate severed their link to the hub during the energy surge. All communication to Earth was severed as well. </a:t>
            </a:r>
          </a:p>
          <a:p>
            <a:pPr indent="-246888">
              <a:lnSpc>
                <a:spcPct val="90000"/>
              </a:lnSpc>
              <a:spcAft>
                <a:spcPts val="600"/>
              </a:spcAft>
            </a:pPr>
            <a:endParaRPr lang="en-US" sz="1600" dirty="0"/>
          </a:p>
          <a:p>
            <a:pPr indent="-246888">
              <a:lnSpc>
                <a:spcPct val="90000"/>
              </a:lnSpc>
              <a:spcAft>
                <a:spcPts val="600"/>
              </a:spcAft>
            </a:pPr>
            <a:r>
              <a:rPr lang="en-US" sz="1600" dirty="0"/>
              <a:t>The information of the event propagated from Earth’s star system in all directions, but at the speed of light. </a:t>
            </a:r>
          </a:p>
          <a:p>
            <a:pPr indent="-246888">
              <a:lnSpc>
                <a:spcPct val="90000"/>
              </a:lnSpc>
              <a:spcAft>
                <a:spcPts val="600"/>
              </a:spcAft>
            </a:pPr>
            <a:endParaRPr lang="en-US" sz="1600" dirty="0"/>
          </a:p>
          <a:p>
            <a:pPr indent="-246888">
              <a:lnSpc>
                <a:spcPct val="90000"/>
              </a:lnSpc>
              <a:spcAft>
                <a:spcPts val="600"/>
              </a:spcAft>
            </a:pPr>
            <a:r>
              <a:rPr lang="en-US" sz="1600" dirty="0"/>
              <a:t>It would take millions of years for this information to reach some of the star systems of the travelers.</a:t>
            </a:r>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6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that survived the cataclysm were those that were neither near the Earth, nor inside the tunnels of the Stargate during its collapse. </a:t>
            </a:r>
          </a:p>
          <a:p>
            <a:pPr indent="-246888">
              <a:lnSpc>
                <a:spcPct val="90000"/>
              </a:lnSpc>
              <a:spcAft>
                <a:spcPts val="600"/>
              </a:spcAft>
            </a:pPr>
            <a:endParaRPr lang="en-US" sz="1600" dirty="0"/>
          </a:p>
          <a:p>
            <a:pPr indent="-246888">
              <a:lnSpc>
                <a:spcPct val="90000"/>
              </a:lnSpc>
              <a:spcAft>
                <a:spcPts val="600"/>
              </a:spcAft>
            </a:pPr>
            <a:r>
              <a:rPr lang="en-US" sz="1600" dirty="0"/>
              <a:t>So, the travelers were scattered throughout the galaxy (and perhaps the universe). </a:t>
            </a:r>
          </a:p>
          <a:p>
            <a:pPr indent="-246888">
              <a:lnSpc>
                <a:spcPct val="90000"/>
              </a:lnSpc>
              <a:spcAft>
                <a:spcPts val="600"/>
              </a:spcAft>
            </a:pPr>
            <a:endParaRPr lang="en-US" sz="1600" dirty="0"/>
          </a:p>
          <a:p>
            <a:pPr indent="-246888">
              <a:lnSpc>
                <a:spcPct val="90000"/>
              </a:lnSpc>
              <a:spcAft>
                <a:spcPts val="600"/>
              </a:spcAft>
            </a:pPr>
            <a:r>
              <a:rPr lang="en-US" sz="1600" dirty="0"/>
              <a:t>Most had no knowledge of the details of the event, just that the Stargate seemed to no longer exist.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6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Still possessing the ability to travel at the speed of light, many travelers decided to return to the Earth, for they had homes there as well.</a:t>
            </a:r>
          </a:p>
          <a:p>
            <a:pPr indent="-246888">
              <a:lnSpc>
                <a:spcPct val="90000"/>
              </a:lnSpc>
              <a:spcAft>
                <a:spcPts val="600"/>
              </a:spcAft>
            </a:pPr>
            <a:endParaRPr lang="en-US" sz="1600" dirty="0"/>
          </a:p>
          <a:p>
            <a:pPr indent="-246888">
              <a:lnSpc>
                <a:spcPct val="90000"/>
              </a:lnSpc>
              <a:spcAft>
                <a:spcPts val="600"/>
              </a:spcAft>
            </a:pPr>
            <a:r>
              <a:rPr lang="en-US" sz="1600" dirty="0"/>
              <a:t>So, the travelers departed for Earth, each from varying distances away. </a:t>
            </a:r>
          </a:p>
          <a:p>
            <a:pPr indent="-246888">
              <a:lnSpc>
                <a:spcPct val="90000"/>
              </a:lnSpc>
              <a:spcAft>
                <a:spcPts val="600"/>
              </a:spcAft>
            </a:pPr>
            <a:endParaRPr lang="en-US" sz="1600" dirty="0"/>
          </a:p>
          <a:p>
            <a:pPr indent="-246888">
              <a:lnSpc>
                <a:spcPct val="90000"/>
              </a:lnSpc>
              <a:spcAft>
                <a:spcPts val="600"/>
              </a:spcAft>
            </a:pPr>
            <a:r>
              <a:rPr lang="en-US" sz="1600" dirty="0"/>
              <a:t>Some were located just a few light-years away. While others were located thousands (or even millions) of light-years away.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5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Although the journey to Earth was instantaneous for the travelers, the time (on Earth) of their arrivals varied wildly.</a:t>
            </a:r>
          </a:p>
          <a:p>
            <a:pPr indent="-246888">
              <a:lnSpc>
                <a:spcPct val="90000"/>
              </a:lnSpc>
              <a:spcAft>
                <a:spcPts val="600"/>
              </a:spcAft>
            </a:pPr>
            <a:endParaRPr lang="en-US" sz="1600" dirty="0"/>
          </a:p>
          <a:p>
            <a:pPr indent="-246888">
              <a:lnSpc>
                <a:spcPct val="90000"/>
              </a:lnSpc>
              <a:spcAft>
                <a:spcPts val="600"/>
              </a:spcAft>
            </a:pPr>
            <a:r>
              <a:rPr lang="en-US" sz="1600" dirty="0"/>
              <a:t>Some arrived only a few years after the cataclysm. And some several centuries later. </a:t>
            </a:r>
          </a:p>
          <a:p>
            <a:pPr indent="-246888">
              <a:lnSpc>
                <a:spcPct val="90000"/>
              </a:lnSpc>
              <a:spcAft>
                <a:spcPts val="600"/>
              </a:spcAft>
            </a:pPr>
            <a:endParaRPr lang="en-US" sz="1600" dirty="0"/>
          </a:p>
          <a:p>
            <a:pPr indent="-246888">
              <a:lnSpc>
                <a:spcPct val="90000"/>
              </a:lnSpc>
              <a:spcAft>
                <a:spcPts val="600"/>
              </a:spcAft>
            </a:pPr>
            <a:r>
              <a:rPr lang="en-US" sz="1600" dirty="0"/>
              <a:t>This continued for thousands of years. The sporadic appearance of travelers returning to Earth, with the horror of the cataclysm still fresh in their minds.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surviving human population on Earth had to rebuild civilization from nothing. All the technology of the previous civilization was lost. </a:t>
            </a:r>
          </a:p>
          <a:p>
            <a:pPr indent="-246888">
              <a:lnSpc>
                <a:spcPct val="90000"/>
              </a:lnSpc>
              <a:spcAft>
                <a:spcPts val="600"/>
              </a:spcAft>
            </a:pPr>
            <a:endParaRPr lang="en-US" sz="1600" dirty="0"/>
          </a:p>
          <a:p>
            <a:pPr indent="-246888">
              <a:lnSpc>
                <a:spcPct val="90000"/>
              </a:lnSpc>
              <a:spcAft>
                <a:spcPts val="600"/>
              </a:spcAft>
            </a:pPr>
            <a:r>
              <a:rPr lang="en-US" sz="1600" dirty="0"/>
              <a:t>And soon the memory of the civilization was lost as well. What wasn’t forgotten, was erased by the new kings. For you cannot be seen as great and powerful when contrasted against such an advanced civilization.</a:t>
            </a:r>
          </a:p>
          <a:p>
            <a:pPr indent="-246888">
              <a:lnSpc>
                <a:spcPct val="90000"/>
              </a:lnSpc>
              <a:spcAft>
                <a:spcPts val="600"/>
              </a:spcAft>
            </a:pPr>
            <a:endParaRPr lang="en-US" sz="1600" dirty="0"/>
          </a:p>
          <a:p>
            <a:pPr indent="-246888">
              <a:lnSpc>
                <a:spcPct val="90000"/>
              </a:lnSpc>
              <a:spcAft>
                <a:spcPts val="600"/>
              </a:spcAft>
            </a:pPr>
            <a:r>
              <a:rPr lang="en-US" sz="1600" dirty="0"/>
              <a:t>And what wasn’t lost, forgotten, or erased became myth.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6" name="Picture 2" descr="Who are the Anunnaki? | Wonderopolis">
            <a:extLst>
              <a:ext uri="{FF2B5EF4-FFF2-40B4-BE49-F238E27FC236}">
                <a16:creationId xmlns:a16="http://schemas.microsoft.com/office/drawing/2014/main" id="{2B7E0393-D57F-4EB5-966B-C821D51CA93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008812" y="1247032"/>
            <a:ext cx="4038600" cy="46976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ACE20D-C9C6-43AD-9C83-8C0F9459290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https://www.xaluan.com/modules.php?name=News&amp;file=article&amp;sid=3226459</a:t>
            </a:r>
            <a:endParaRPr lang="en-US" sz="1200" dirty="0"/>
          </a:p>
        </p:txBody>
      </p:sp>
      <p:sp>
        <p:nvSpPr>
          <p:cNvPr id="9" name="TextBox 8">
            <a:extLst>
              <a:ext uri="{FF2B5EF4-FFF2-40B4-BE49-F238E27FC236}">
                <a16:creationId xmlns:a16="http://schemas.microsoft.com/office/drawing/2014/main" id="{1D8E7585-6EAD-4F01-BAF9-7D416E57BE16}"/>
              </a:ext>
            </a:extLst>
          </p:cNvPr>
          <p:cNvSpPr txBox="1"/>
          <p:nvPr/>
        </p:nvSpPr>
        <p:spPr>
          <a:xfrm>
            <a:off x="6667684" y="6092144"/>
            <a:ext cx="4720856" cy="276999"/>
          </a:xfrm>
          <a:prstGeom prst="rect">
            <a:avLst/>
          </a:prstGeom>
          <a:noFill/>
        </p:spPr>
        <p:txBody>
          <a:bodyPr wrap="square">
            <a:spAutoFit/>
          </a:bodyPr>
          <a:lstStyle/>
          <a:p>
            <a:pPr algn="ctr"/>
            <a:r>
              <a:rPr lang="en-US" sz="1200" dirty="0"/>
              <a:t>The Hopi “</a:t>
            </a:r>
            <a:r>
              <a:rPr lang="en-US" sz="1200" b="0" i="0" dirty="0">
                <a:solidFill>
                  <a:srgbClr val="333333"/>
                </a:solidFill>
                <a:effectLst/>
                <a:latin typeface="Segoe UI" panose="020B0502040204020203" pitchFamily="34" charset="0"/>
              </a:rPr>
              <a:t>Ánu-Naki</a:t>
            </a:r>
            <a:r>
              <a:rPr lang="en-US" sz="1200" dirty="0"/>
              <a:t>” (Ant Friends)</a:t>
            </a:r>
          </a:p>
        </p:txBody>
      </p:sp>
    </p:spTree>
    <p:extLst>
      <p:ext uri="{BB962C8B-B14F-4D97-AF65-F5344CB8AC3E}">
        <p14:creationId xmlns:p14="http://schemas.microsoft.com/office/powerpoint/2010/main" val="1642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newly primitive humans would occasionally witness extraordinary events in the skies above. With centuries passing between each event.</a:t>
            </a:r>
          </a:p>
          <a:p>
            <a:pPr indent="-246888">
              <a:lnSpc>
                <a:spcPct val="90000"/>
              </a:lnSpc>
              <a:spcAft>
                <a:spcPts val="600"/>
              </a:spcAft>
            </a:pPr>
            <a:endParaRPr lang="en-US" sz="1600" dirty="0"/>
          </a:p>
          <a:p>
            <a:pPr indent="-246888">
              <a:lnSpc>
                <a:spcPct val="90000"/>
              </a:lnSpc>
              <a:spcAft>
                <a:spcPts val="600"/>
              </a:spcAft>
            </a:pPr>
            <a:r>
              <a:rPr lang="en-US" sz="1600" dirty="0"/>
              <a:t>Events such as lights brighter than the Sun, darting back and forth in the sky. </a:t>
            </a:r>
          </a:p>
          <a:p>
            <a:pPr indent="-246888">
              <a:lnSpc>
                <a:spcPct val="90000"/>
              </a:lnSpc>
              <a:spcAft>
                <a:spcPts val="600"/>
              </a:spcAft>
            </a:pPr>
            <a:endParaRPr lang="en-US" sz="1600" dirty="0"/>
          </a:p>
          <a:p>
            <a:pPr indent="-246888">
              <a:lnSpc>
                <a:spcPct val="90000"/>
              </a:lnSpc>
              <a:spcAft>
                <a:spcPts val="600"/>
              </a:spcAft>
            </a:pPr>
            <a:r>
              <a:rPr lang="en-US" sz="1600" dirty="0"/>
              <a:t>They saw great flying serpents of fire, and many forms unfamiliar to them.</a:t>
            </a:r>
          </a:p>
          <a:p>
            <a:pPr indent="-246888">
              <a:lnSpc>
                <a:spcPct val="90000"/>
              </a:lnSpc>
              <a:spcAft>
                <a:spcPts val="600"/>
              </a:spcAft>
            </a:pPr>
            <a:endParaRPr lang="en-US" sz="1600" dirty="0"/>
          </a:p>
          <a:p>
            <a:pPr indent="-246888">
              <a:lnSpc>
                <a:spcPct val="90000"/>
              </a:lnSpc>
              <a:spcAft>
                <a:spcPts val="600"/>
              </a:spcAft>
            </a:pPr>
            <a:r>
              <a:rPr lang="en-US" sz="1600" dirty="0"/>
              <a:t>And then there was the descent of beings that seemed to posses the power of the gods.</a:t>
            </a:r>
          </a:p>
          <a:p>
            <a:pPr indent="-246888">
              <a:lnSpc>
                <a:spcPct val="90000"/>
              </a:lnSpc>
              <a:spcAft>
                <a:spcPts val="600"/>
              </a:spcAft>
            </a:pPr>
            <a:endParaRPr lang="en-US" sz="1600" dirty="0"/>
          </a:p>
          <a:p>
            <a:pPr indent="-246888">
              <a:lnSpc>
                <a:spcPct val="90000"/>
              </a:lnSpc>
              <a:spcAft>
                <a:spcPts val="600"/>
              </a:spcAft>
            </a:pPr>
            <a:r>
              <a:rPr lang="en-US" sz="1600" dirty="0"/>
              <a:t>Some were newcomers, but the rest were </a:t>
            </a:r>
            <a:r>
              <a:rPr lang="en-US" sz="1600" b="1" dirty="0"/>
              <a:t>the travelers returning home.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2290" name="Picture 2" descr="Tuatha Dé Danann | Guide Ireland.com">
            <a:extLst>
              <a:ext uri="{FF2B5EF4-FFF2-40B4-BE49-F238E27FC236}">
                <a16:creationId xmlns:a16="http://schemas.microsoft.com/office/drawing/2014/main" id="{6AF94DB3-6B63-4D50-993F-0403DE904CC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17646" y="1503465"/>
            <a:ext cx="4306785" cy="4306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CD01FB-FA94-4234-BD51-B6C68AEC25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https://en.wikipedia.org/wiki/Tuatha_D%C3%A9_Danann</a:t>
            </a:r>
            <a:endParaRPr lang="en-US" sz="1200" dirty="0"/>
          </a:p>
        </p:txBody>
      </p:sp>
      <p:sp>
        <p:nvSpPr>
          <p:cNvPr id="8" name="TextBox 7">
            <a:extLst>
              <a:ext uri="{FF2B5EF4-FFF2-40B4-BE49-F238E27FC236}">
                <a16:creationId xmlns:a16="http://schemas.microsoft.com/office/drawing/2014/main" id="{580421FA-FA6A-441A-A05D-2BC63C3AE0D4}"/>
              </a:ext>
            </a:extLst>
          </p:cNvPr>
          <p:cNvSpPr txBox="1"/>
          <p:nvPr/>
        </p:nvSpPr>
        <p:spPr>
          <a:xfrm>
            <a:off x="6810610" y="5990452"/>
            <a:ext cx="4720856" cy="276999"/>
          </a:xfrm>
          <a:prstGeom prst="rect">
            <a:avLst/>
          </a:prstGeom>
          <a:noFill/>
        </p:spPr>
        <p:txBody>
          <a:bodyPr wrap="square">
            <a:spAutoFit/>
          </a:bodyPr>
          <a:lstStyle/>
          <a:p>
            <a:pPr algn="ctr"/>
            <a:r>
              <a:rPr lang="en-US" sz="1200" dirty="0"/>
              <a:t>The Tuatha Dé Danann</a:t>
            </a:r>
          </a:p>
        </p:txBody>
      </p:sp>
    </p:spTree>
    <p:extLst>
      <p:ext uri="{BB962C8B-B14F-4D97-AF65-F5344CB8AC3E}">
        <p14:creationId xmlns:p14="http://schemas.microsoft.com/office/powerpoint/2010/main" val="18266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12741"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And finally, there are those who are still on their way...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2050" name="Picture 2" descr="Pentagon releases videos of encounters between UFOs and Navy pilots">
            <a:extLst>
              <a:ext uri="{FF2B5EF4-FFF2-40B4-BE49-F238E27FC236}">
                <a16:creationId xmlns:a16="http://schemas.microsoft.com/office/drawing/2014/main" id="{CBF241D4-52F1-455C-AC0D-1365437977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9812" y="2419834"/>
            <a:ext cx="5288693" cy="38476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Tree>
    <p:extLst>
      <p:ext uri="{BB962C8B-B14F-4D97-AF65-F5344CB8AC3E}">
        <p14:creationId xmlns:p14="http://schemas.microsoft.com/office/powerpoint/2010/main" val="171817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5" name="TextBox 4">
            <a:extLst>
              <a:ext uri="{FF2B5EF4-FFF2-40B4-BE49-F238E27FC236}">
                <a16:creationId xmlns:a16="http://schemas.microsoft.com/office/drawing/2014/main" id="{EAFA73A9-61EE-4DD3-9CFD-979F6E020106}"/>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IV</a:t>
            </a: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grpSp>
        <p:nvGrpSpPr>
          <p:cNvPr id="7" name="Group 6">
            <a:extLst>
              <a:ext uri="{FF2B5EF4-FFF2-40B4-BE49-F238E27FC236}">
                <a16:creationId xmlns:a16="http://schemas.microsoft.com/office/drawing/2014/main" id="{34395FBD-56AA-472C-8843-4986FADCFF83}"/>
              </a:ext>
            </a:extLst>
          </p:cNvPr>
          <p:cNvGrpSpPr/>
          <p:nvPr/>
        </p:nvGrpSpPr>
        <p:grpSpPr>
          <a:xfrm>
            <a:off x="6246812" y="1316589"/>
            <a:ext cx="4572001" cy="4572000"/>
            <a:chOff x="7434851" y="268560"/>
            <a:chExt cx="4402098" cy="4402098"/>
          </a:xfrm>
        </p:grpSpPr>
        <p:pic>
          <p:nvPicPr>
            <p:cNvPr id="8" name="Picture 7" descr="Icon&#10;&#10;Description automatically generated">
              <a:extLst>
                <a:ext uri="{FF2B5EF4-FFF2-40B4-BE49-F238E27FC236}">
                  <a16:creationId xmlns:a16="http://schemas.microsoft.com/office/drawing/2014/main" id="{D30ADA6F-9707-4E07-923C-CFA7B620F45F}"/>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0" name="Graphic 9" descr="Shield outline">
              <a:extLst>
                <a:ext uri="{FF2B5EF4-FFF2-40B4-BE49-F238E27FC236}">
                  <a16:creationId xmlns:a16="http://schemas.microsoft.com/office/drawing/2014/main" id="{1B4769CF-3AB3-4092-938C-2BB684DCDA8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
        <p:nvSpPr>
          <p:cNvPr id="12" name="Title 12">
            <a:extLst>
              <a:ext uri="{FF2B5EF4-FFF2-40B4-BE49-F238E27FC236}">
                <a16:creationId xmlns:a16="http://schemas.microsoft.com/office/drawing/2014/main" id="{6C705F3A-C499-499C-A140-A48F404F6C03}"/>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160325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Hohmann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Hohmann transfer orbit is an elliptical orbit used to transfer between two circular orbits of different radii around a central body in the same plane. </a:t>
            </a:r>
          </a:p>
          <a:p>
            <a:pPr indent="-246888">
              <a:lnSpc>
                <a:spcPct val="90000"/>
              </a:lnSpc>
              <a:spcAft>
                <a:spcPts val="600"/>
              </a:spcAft>
            </a:pPr>
            <a:endParaRPr lang="en-US" sz="1600" dirty="0"/>
          </a:p>
          <a:p>
            <a:pPr indent="-246888">
              <a:lnSpc>
                <a:spcPct val="90000"/>
              </a:lnSpc>
              <a:spcAft>
                <a:spcPts val="600"/>
              </a:spcAft>
            </a:pPr>
            <a:r>
              <a:rPr lang="en-US" sz="1600" dirty="0"/>
              <a:t>The Hohmann transfer often uses the lowest possible amount of energy in traveling between these orbits, but bi-elliptic transfers can use less in some cases.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https://en.wikipedia.org/wiki/Hohmann_transfer_orbit</a:t>
            </a:r>
            <a:endParaRPr lang="en-US" sz="1200" dirty="0"/>
          </a:p>
        </p:txBody>
      </p:sp>
      <p:pic>
        <p:nvPicPr>
          <p:cNvPr id="7170" name="Picture 2">
            <a:extLst>
              <a:ext uri="{FF2B5EF4-FFF2-40B4-BE49-F238E27FC236}">
                <a16:creationId xmlns:a16="http://schemas.microsoft.com/office/drawing/2014/main" id="{8F72FD6A-8E0B-4BCD-B684-7894F80B7A3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9812" y="1707566"/>
            <a:ext cx="3492500" cy="4191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Bi-Elliptic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bi-elliptic transfer is an orbital maneuver that moves an object from one orbit to another and may, in certain situations, require less delta-v than a Hohmann transfer maneuver.</a:t>
            </a:r>
          </a:p>
          <a:p>
            <a:pPr indent="-246888">
              <a:lnSpc>
                <a:spcPct val="90000"/>
              </a:lnSpc>
              <a:spcAft>
                <a:spcPts val="600"/>
              </a:spcAft>
            </a:pPr>
            <a:endParaRPr lang="en-US" sz="1600" dirty="0"/>
          </a:p>
          <a:p>
            <a:pPr indent="-246888">
              <a:lnSpc>
                <a:spcPct val="90000"/>
              </a:lnSpc>
              <a:spcAft>
                <a:spcPts val="600"/>
              </a:spcAft>
            </a:pPr>
            <a:r>
              <a:rPr lang="en-US" sz="1600" dirty="0"/>
              <a:t>The bi-elliptic transfer consists of two half-elliptic orbits. From the initial orbit, a first burn expends delta-v to boost the object into the first transfer orbit with an apoapsis at some point away from the central body. </a:t>
            </a:r>
          </a:p>
          <a:p>
            <a:pPr indent="-246888">
              <a:lnSpc>
                <a:spcPct val="90000"/>
              </a:lnSpc>
              <a:spcAft>
                <a:spcPts val="600"/>
              </a:spcAft>
            </a:pPr>
            <a:endParaRPr lang="en-US" sz="1600" dirty="0"/>
          </a:p>
          <a:p>
            <a:pPr indent="-246888">
              <a:lnSpc>
                <a:spcPct val="90000"/>
              </a:lnSpc>
              <a:spcAft>
                <a:spcPts val="600"/>
              </a:spcAft>
            </a:pPr>
            <a:r>
              <a:rPr lang="en-US" sz="1600" dirty="0"/>
              <a:t>At this point a second burn sends the object into the second elliptical orbit with periapsis at the radius of the final desired orbit, where a third burn is performed, injecting the object into the desired orbit.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https://en.wikipedia.org/wiki/Bi-elliptic_transfer</a:t>
            </a:r>
            <a:endParaRPr lang="en-US" sz="1200" dirty="0"/>
          </a:p>
        </p:txBody>
      </p:sp>
      <p:pic>
        <p:nvPicPr>
          <p:cNvPr id="9218" name="Picture 2">
            <a:extLst>
              <a:ext uri="{FF2B5EF4-FFF2-40B4-BE49-F238E27FC236}">
                <a16:creationId xmlns:a16="http://schemas.microsoft.com/office/drawing/2014/main" id="{E619B57B-A382-4627-AF3E-488FB2BA3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08812" y="2133600"/>
            <a:ext cx="4236085" cy="3200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0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Horseshoe Orbit: Venus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77862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orbital projection of Venus (purple). Note the virtual “model” of the horseshoe orbit created by the orbital path of Venus and the layout of the underlying structure.</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530996" y="2895599"/>
            <a:ext cx="3466054" cy="30543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C1E3B8-E125-44BB-8725-804346A1E8E5}"/>
              </a:ext>
            </a:extLst>
          </p:cNvPr>
          <p:cNvSpPr txBox="1"/>
          <p:nvPr/>
        </p:nvSpPr>
        <p:spPr>
          <a:xfrm>
            <a:off x="5033050" y="5305365"/>
            <a:ext cx="817981" cy="369332"/>
          </a:xfrm>
          <a:prstGeom prst="rect">
            <a:avLst/>
          </a:prstGeom>
          <a:noFill/>
        </p:spPr>
        <p:txBody>
          <a:bodyPr wrap="none" rtlCol="0">
            <a:spAutoFit/>
          </a:bodyPr>
          <a:lstStyle/>
          <a:p>
            <a:r>
              <a:rPr lang="en-US" b="1" dirty="0">
                <a:solidFill>
                  <a:schemeClr val="bg1"/>
                </a:solidFill>
              </a:rPr>
              <a:t>Venus</a:t>
            </a:r>
          </a:p>
        </p:txBody>
      </p:sp>
      <p:sp>
        <p:nvSpPr>
          <p:cNvPr id="16" name="Arrow: Left 15">
            <a:extLst>
              <a:ext uri="{FF2B5EF4-FFF2-40B4-BE49-F238E27FC236}">
                <a16:creationId xmlns:a16="http://schemas.microsoft.com/office/drawing/2014/main" id="{9FCE9117-4533-49E6-BE98-376D0452D011}"/>
              </a:ext>
            </a:extLst>
          </p:cNvPr>
          <p:cNvSpPr/>
          <p:nvPr/>
        </p:nvSpPr>
        <p:spPr>
          <a:xfrm rot="2756523">
            <a:off x="5031685" y="509917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B67543D-24D0-45A7-AA6B-D2CC56D78904}"/>
              </a:ext>
            </a:extLst>
          </p:cNvPr>
          <p:cNvGrpSpPr/>
          <p:nvPr/>
        </p:nvGrpSpPr>
        <p:grpSpPr>
          <a:xfrm>
            <a:off x="6878009" y="2895600"/>
            <a:ext cx="3725324" cy="3054391"/>
            <a:chOff x="6878009" y="2895600"/>
            <a:chExt cx="3725324" cy="3054391"/>
          </a:xfrm>
        </p:grpSpPr>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878009" y="2895600"/>
              <a:ext cx="3725324" cy="305439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1BC6C91-790D-4557-B713-C6DFCE64F849}"/>
                </a:ext>
              </a:extLst>
            </p:cNvPr>
            <p:cNvSpPr/>
            <p:nvPr/>
          </p:nvSpPr>
          <p:spPr>
            <a:xfrm>
              <a:off x="7621976" y="3295305"/>
              <a:ext cx="2092938" cy="215155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E8D9E74-D9A5-4F87-8AB0-BDCB63630D3C}"/>
                </a:ext>
              </a:extLst>
            </p:cNvPr>
            <p:cNvSpPr txBox="1"/>
            <p:nvPr/>
          </p:nvSpPr>
          <p:spPr>
            <a:xfrm>
              <a:off x="9500472" y="5393030"/>
              <a:ext cx="817981" cy="369332"/>
            </a:xfrm>
            <a:prstGeom prst="rect">
              <a:avLst/>
            </a:prstGeom>
            <a:noFill/>
          </p:spPr>
          <p:txBody>
            <a:bodyPr wrap="none" rtlCol="0">
              <a:spAutoFit/>
            </a:bodyPr>
            <a:lstStyle/>
            <a:p>
              <a:r>
                <a:rPr lang="en-US" b="1" dirty="0">
                  <a:solidFill>
                    <a:schemeClr val="bg1"/>
                  </a:solidFill>
                </a:rPr>
                <a:t>Venus</a:t>
              </a:r>
            </a:p>
          </p:txBody>
        </p:sp>
        <p:sp>
          <p:nvSpPr>
            <p:cNvPr id="18" name="Arrow: Left 17">
              <a:extLst>
                <a:ext uri="{FF2B5EF4-FFF2-40B4-BE49-F238E27FC236}">
                  <a16:creationId xmlns:a16="http://schemas.microsoft.com/office/drawing/2014/main" id="{D858030F-0341-4EF4-8514-C07BA8C8B1E4}"/>
                </a:ext>
              </a:extLst>
            </p:cNvPr>
            <p:cNvSpPr/>
            <p:nvPr/>
          </p:nvSpPr>
          <p:spPr>
            <a:xfrm rot="2756523">
              <a:off x="9499107" y="5186842"/>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07624BF-CF40-402A-8904-CF0C97BC9E66}"/>
                </a:ext>
              </a:extLst>
            </p:cNvPr>
            <p:cNvGrpSpPr/>
            <p:nvPr/>
          </p:nvGrpSpPr>
          <p:grpSpPr>
            <a:xfrm>
              <a:off x="9416555" y="4030326"/>
              <a:ext cx="536651" cy="554334"/>
              <a:chOff x="9320858" y="4030326"/>
              <a:chExt cx="536651" cy="554334"/>
            </a:xfrm>
          </p:grpSpPr>
          <p:sp>
            <p:nvSpPr>
              <p:cNvPr id="2" name="Oval 1">
                <a:extLst>
                  <a:ext uri="{FF2B5EF4-FFF2-40B4-BE49-F238E27FC236}">
                    <a16:creationId xmlns:a16="http://schemas.microsoft.com/office/drawing/2014/main" id="{DC29B46A-2A26-4287-A1A3-AE767CE45B53}"/>
                  </a:ext>
                </a:extLst>
              </p:cNvPr>
              <p:cNvSpPr/>
              <p:nvPr/>
            </p:nvSpPr>
            <p:spPr>
              <a:xfrm>
                <a:off x="9320858" y="4030326"/>
                <a:ext cx="536651" cy="5543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21237F9-5E25-4EC0-BB1D-46CD846092C1}"/>
                  </a:ext>
                </a:extLst>
              </p:cNvPr>
              <p:cNvSpPr/>
              <p:nvPr/>
            </p:nvSpPr>
            <p:spPr>
              <a:xfrm>
                <a:off x="9457940" y="4181241"/>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7005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Race-Course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 “</a:t>
            </a:r>
            <a:r>
              <a:rPr lang="en-US" sz="1600" b="1" dirty="0"/>
              <a:t>race-course</a:t>
            </a:r>
            <a:r>
              <a:rPr lang="en-US" sz="1600" dirty="0"/>
              <a:t>” (used for racing horses) was constructed in the center of the largest land zone. The track was one stadion (ka) in width and spanned the entire circumference of the zone. </a:t>
            </a:r>
          </a:p>
          <a:p>
            <a:pPr indent="-246888">
              <a:lnSpc>
                <a:spcPct val="90000"/>
              </a:lnSpc>
              <a:spcAft>
                <a:spcPts val="600"/>
              </a:spcAft>
            </a:pPr>
            <a:endParaRPr lang="en-US" sz="1600" dirty="0"/>
          </a:p>
          <a:p>
            <a:pPr indent="-246888">
              <a:lnSpc>
                <a:spcPct val="90000"/>
              </a:lnSpc>
              <a:spcAft>
                <a:spcPts val="600"/>
              </a:spcAft>
            </a:pPr>
            <a:r>
              <a:rPr lang="en-US" sz="1600" dirty="0"/>
              <a:t>In other words, an additional zone, one stadion (ka) in breadth, was placed “on top” of the last zone of land. </a:t>
            </a:r>
          </a:p>
          <a:p>
            <a:pPr indent="-246888">
              <a:lnSpc>
                <a:spcPct val="90000"/>
              </a:lnSpc>
              <a:spcAft>
                <a:spcPts val="600"/>
              </a:spcAft>
            </a:pPr>
            <a:endParaRPr lang="en-US" sz="1600" dirty="0"/>
          </a:p>
          <a:p>
            <a:pPr indent="-246888">
              <a:lnSpc>
                <a:spcPct val="90000"/>
              </a:lnSpc>
              <a:spcAft>
                <a:spcPts val="600"/>
              </a:spcAft>
            </a:pPr>
            <a:r>
              <a:rPr lang="en-US" sz="1600" dirty="0"/>
              <a:t>The images to the right show the location of the race-course.</a:t>
            </a:r>
          </a:p>
        </p:txBody>
      </p:sp>
      <p:pic>
        <p:nvPicPr>
          <p:cNvPr id="20" name="Picture 2">
            <a:extLst>
              <a:ext uri="{FF2B5EF4-FFF2-40B4-BE49-F238E27FC236}">
                <a16:creationId xmlns:a16="http://schemas.microsoft.com/office/drawing/2014/main" id="{AAD6BC3D-26CB-45C2-9717-36E5CF1B3BB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686931" y="1247032"/>
            <a:ext cx="4718260" cy="47452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CE0D6D01-B41F-4817-A3D7-C1FA7EBF26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609012" y="4417007"/>
            <a:ext cx="2942149" cy="19948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0AFA141-4B27-4A97-9655-9FA5702F22E7}"/>
              </a:ext>
            </a:extLst>
          </p:cNvPr>
          <p:cNvSpPr txBox="1"/>
          <p:nvPr/>
        </p:nvSpPr>
        <p:spPr>
          <a:xfrm>
            <a:off x="8495611" y="1540932"/>
            <a:ext cx="1584475" cy="338554"/>
          </a:xfrm>
          <a:prstGeom prst="rect">
            <a:avLst/>
          </a:prstGeom>
          <a:noFill/>
        </p:spPr>
        <p:txBody>
          <a:bodyPr wrap="square" rtlCol="0">
            <a:spAutoFit/>
          </a:bodyPr>
          <a:lstStyle/>
          <a:p>
            <a:r>
              <a:rPr lang="en-US" sz="1600" b="1" dirty="0">
                <a:solidFill>
                  <a:schemeClr val="bg1"/>
                </a:solidFill>
              </a:rPr>
              <a:t>Race-Course</a:t>
            </a:r>
          </a:p>
        </p:txBody>
      </p:sp>
      <p:sp>
        <p:nvSpPr>
          <p:cNvPr id="22" name="Arrow: Left 21">
            <a:extLst>
              <a:ext uri="{FF2B5EF4-FFF2-40B4-BE49-F238E27FC236}">
                <a16:creationId xmlns:a16="http://schemas.microsoft.com/office/drawing/2014/main" id="{27F976E1-CBAE-4FC1-9D80-FD2D6A0D3190}"/>
              </a:ext>
            </a:extLst>
          </p:cNvPr>
          <p:cNvSpPr/>
          <p:nvPr/>
        </p:nvSpPr>
        <p:spPr>
          <a:xfrm rot="14754821">
            <a:off x="9375979" y="201106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Hippodrome of Olympia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131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Hippodrome of Olympia housed the equestrian contests (horse racing and chariot racing) of the Ancient Olympic Games. According to Pausanias, it was situated to the south of the Stadium and covered a large area about </a:t>
                </a:r>
                <a14:m>
                  <m:oMath xmlns:m="http://schemas.openxmlformats.org/officeDocument/2006/math">
                    <m:r>
                      <a:rPr lang="en-US" sz="1600" b="1" i="1" dirty="0" smtClean="0">
                        <a:latin typeface="Cambria Math" panose="02040503050406030204" pitchFamily="18" charset="0"/>
                      </a:rPr>
                      <m:t>𝟔𝟎𝟎</m:t>
                    </m:r>
                  </m:oMath>
                </a14:m>
                <a:r>
                  <a:rPr lang="en-US" sz="1600" dirty="0"/>
                  <a:t> meters long and </a:t>
                </a:r>
                <a14:m>
                  <m:oMath xmlns:m="http://schemas.openxmlformats.org/officeDocument/2006/math">
                    <m:r>
                      <a:rPr lang="en-US" sz="1600" b="1" i="1" dirty="0" smtClean="0">
                        <a:latin typeface="Cambria Math" panose="02040503050406030204" pitchFamily="18" charset="0"/>
                      </a:rPr>
                      <m:t>𝟐𝟎𝟎</m:t>
                    </m:r>
                  </m:oMath>
                </a14:m>
                <a:r>
                  <a:rPr lang="en-US" sz="1600" dirty="0"/>
                  <a:t> meters wide. </a:t>
                </a:r>
              </a:p>
              <a:p>
                <a:pPr indent="-246888">
                  <a:lnSpc>
                    <a:spcPct val="90000"/>
                  </a:lnSpc>
                  <a:spcAft>
                    <a:spcPts val="600"/>
                  </a:spcAft>
                </a:pPr>
                <a:endParaRPr lang="en-US" sz="1600" dirty="0"/>
              </a:p>
              <a:p>
                <a:pPr indent="-246888">
                  <a:lnSpc>
                    <a:spcPct val="90000"/>
                  </a:lnSpc>
                  <a:spcAft>
                    <a:spcPts val="600"/>
                  </a:spcAft>
                </a:pPr>
                <a:r>
                  <a:rPr lang="en-US" sz="1600" dirty="0"/>
                  <a:t>The hippodrome was a wide, flat, open space where the starting point and the finish line were designated with a pole and a second smaller pole called nyssa designated the turning point.</a:t>
                </a:r>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sharp turns </a:t>
                </a:r>
                <a:r>
                  <a:rPr lang="en-US" sz="1600" dirty="0"/>
                  <a:t>at the ends of the race-course.</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0" y="1696933"/>
                <a:ext cx="6131341" cy="3941867"/>
              </a:xfrm>
              <a:prstGeom prst="rect">
                <a:avLst/>
              </a:prstGeom>
              <a:blipFill>
                <a:blip r:embed="rId2"/>
                <a:stretch>
                  <a:fillRect l="-497" t="-1082" r="-2187"/>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5FE9D47E-D270-4494-BF61-D6AFF6CF5D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6200000">
            <a:off x="6544443" y="2769875"/>
            <a:ext cx="4944958" cy="11587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9E41920-A00D-480C-A0C0-15B01AD23C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2512" y="4743451"/>
            <a:ext cx="44386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97B84890-C5AE-4C8E-B772-3216A097F97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8266887" y="2895253"/>
            <a:ext cx="4717333" cy="11356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3D9244-0078-4858-BF08-7CDF4D7A4FB1}"/>
              </a:ext>
            </a:extLst>
          </p:cNvPr>
          <p:cNvSpPr txBox="1"/>
          <p:nvPr/>
        </p:nvSpPr>
        <p:spPr>
          <a:xfrm>
            <a:off x="8060404" y="6033614"/>
            <a:ext cx="3518271" cy="338554"/>
          </a:xfrm>
          <a:prstGeom prst="rect">
            <a:avLst/>
          </a:prstGeom>
          <a:noFill/>
        </p:spPr>
        <p:txBody>
          <a:bodyPr wrap="none" rtlCol="0">
            <a:spAutoFit/>
          </a:bodyPr>
          <a:lstStyle/>
          <a:p>
            <a:r>
              <a:rPr lang="en-US" sz="1600" dirty="0"/>
              <a:t>Hippodrome Starting Gate Positions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https://en.wikipedia.org/wiki/Hippodrome_of_Olympia</a:t>
            </a:r>
            <a:endParaRPr lang="en-US" sz="1200" dirty="0"/>
          </a:p>
        </p:txBody>
      </p:sp>
    </p:spTree>
    <p:extLst>
      <p:ext uri="{BB962C8B-B14F-4D97-AF65-F5344CB8AC3E}">
        <p14:creationId xmlns:p14="http://schemas.microsoft.com/office/powerpoint/2010/main" val="125042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Extremely complex orbital systems can be designed using varying combinations of these “exotic” orbit configurations and transfers.</a:t>
            </a:r>
          </a:p>
          <a:p>
            <a:pPr indent="-246888">
              <a:lnSpc>
                <a:spcPct val="90000"/>
              </a:lnSpc>
              <a:spcAft>
                <a:spcPts val="600"/>
              </a:spcAft>
            </a:pPr>
            <a:endParaRPr lang="en-US" sz="1600" dirty="0"/>
          </a:p>
          <a:p>
            <a:pPr indent="-246888">
              <a:lnSpc>
                <a:spcPct val="90000"/>
              </a:lnSpc>
              <a:spcAft>
                <a:spcPts val="600"/>
              </a:spcAft>
            </a:pPr>
            <a:r>
              <a:rPr lang="en-US" sz="1600" dirty="0"/>
              <a:t>However, implementation of an orbital system of this complexity (or even the modification of an existing orbit) would require technology far more advanced than what is available today. </a:t>
            </a:r>
          </a:p>
          <a:p>
            <a:pPr indent="-246888">
              <a:lnSpc>
                <a:spcPct val="90000"/>
              </a:lnSpc>
              <a:spcAft>
                <a:spcPts val="600"/>
              </a:spcAft>
            </a:pPr>
            <a:endParaRPr lang="en-US" sz="1600" dirty="0"/>
          </a:p>
          <a:p>
            <a:pPr indent="-246888">
              <a:lnSpc>
                <a:spcPct val="90000"/>
              </a:lnSpc>
              <a:spcAft>
                <a:spcPts val="600"/>
              </a:spcAft>
            </a:pPr>
            <a:r>
              <a:rPr lang="en-US" sz="1600" dirty="0"/>
              <a:t>One possibility is that an advanced civilization had the technology to “disconnect” objects from their mass. Perhaps this could be accomplished through </a:t>
            </a:r>
            <a:r>
              <a:rPr lang="en-US" sz="1600" b="1" dirty="0"/>
              <a:t>mirroring</a:t>
            </a:r>
            <a:r>
              <a:rPr lang="en-US" sz="1600" dirty="0"/>
              <a:t> of the object’s interaction with gravity, or “shielding” the object from the Higgs field.</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However, if a large object in the solar system (such as a planet) was disconnected from its mass, that mass would still need to “exist” in some form, even if its (the mass’s) physical location is greatly offset from the object . </a:t>
            </a:r>
          </a:p>
          <a:p>
            <a:pPr indent="-246888">
              <a:lnSpc>
                <a:spcPct val="90000"/>
              </a:lnSpc>
              <a:spcAft>
                <a:spcPts val="600"/>
              </a:spcAft>
            </a:pPr>
            <a:endParaRPr lang="en-US" sz="1600" dirty="0"/>
          </a:p>
          <a:p>
            <a:pPr indent="-246888">
              <a:lnSpc>
                <a:spcPct val="90000"/>
              </a:lnSpc>
              <a:spcAft>
                <a:spcPts val="600"/>
              </a:spcAft>
            </a:pPr>
            <a:r>
              <a:rPr lang="en-US" sz="1600" dirty="0"/>
              <a:t>This “invisible” mass would need to continue to interact with the mass of the other objects (in the object’s original orbital location) as well as maintain its contribution of mass to the center mass of the solar system. </a:t>
            </a:r>
          </a:p>
          <a:p>
            <a:pPr indent="-246888">
              <a:lnSpc>
                <a:spcPct val="90000"/>
              </a:lnSpc>
              <a:spcAft>
                <a:spcPts val="600"/>
              </a:spcAft>
            </a:pPr>
            <a:endParaRPr lang="en-US" sz="1600" dirty="0"/>
          </a:p>
          <a:p>
            <a:pPr indent="-246888">
              <a:lnSpc>
                <a:spcPct val="90000"/>
              </a:lnSpc>
              <a:spcAft>
                <a:spcPts val="600"/>
              </a:spcAft>
            </a:pPr>
            <a:r>
              <a:rPr lang="en-US" sz="1600" dirty="0"/>
              <a:t>Otherwise, the effectively complete removal of a large mass from the solar system would perturb the orbits of the other objects in the system.</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9260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an example of a complex orbital system. This example uses the inner planets of the solar system and assumes one planet per orbit (</a:t>
                </a:r>
                <a14:m>
                  <m:oMath xmlns:m="http://schemas.openxmlformats.org/officeDocument/2006/math">
                    <m:r>
                      <a:rPr lang="en-US" sz="1600" b="1" i="1" dirty="0" smtClean="0">
                        <a:latin typeface="Cambria Math" panose="02040503050406030204" pitchFamily="18" charset="0"/>
                      </a:rPr>
                      <m:t>𝟔</m:t>
                    </m:r>
                  </m:oMath>
                </a14:m>
                <a:r>
                  <a:rPr lang="en-US" sz="1600" dirty="0"/>
                  <a:t> orbits), as opposed to Mercury and Mars representing two (</a:t>
                </a:r>
                <a14:m>
                  <m:oMath xmlns:m="http://schemas.openxmlformats.org/officeDocument/2006/math">
                    <m:r>
                      <a:rPr lang="en-US" sz="1600" b="1" i="1" dirty="0" smtClean="0">
                        <a:latin typeface="Cambria Math" panose="02040503050406030204" pitchFamily="18" charset="0"/>
                      </a:rPr>
                      <m:t>𝟐</m:t>
                    </m:r>
                  </m:oMath>
                </a14:m>
                <a:r>
                  <a:rPr lang="en-US" sz="1600" dirty="0"/>
                  <a:t>) orbits each.</a:t>
                </a:r>
              </a:p>
              <a:p>
                <a:pPr indent="-246888">
                  <a:lnSpc>
                    <a:spcPct val="90000"/>
                  </a:lnSpc>
                  <a:spcAft>
                    <a:spcPts val="600"/>
                  </a:spcAft>
                </a:pPr>
                <a:endParaRPr lang="en-US" sz="1600" dirty="0"/>
              </a:p>
              <a:p>
                <a:pPr indent="-246888">
                  <a:lnSpc>
                    <a:spcPct val="90000"/>
                  </a:lnSpc>
                  <a:spcAft>
                    <a:spcPts val="600"/>
                  </a:spcAft>
                </a:pPr>
                <a:r>
                  <a:rPr lang="en-US" sz="1600" dirty="0"/>
                  <a:t>Each orbit has been configured as a horseshoe orbit, with the “horns” of each horseshoe alternating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With this configuration, each planet would need a co-orbital partner.</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4"/>
                <a:ext cx="5355414" cy="2926034"/>
              </a:xfrm>
              <a:prstGeom prst="rect">
                <a:avLst/>
              </a:prstGeom>
              <a:blipFill>
                <a:blip r:embed="rId2"/>
                <a:stretch>
                  <a:fillRect l="-569" t="-1458" r="-250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2" descr="Triple Spiral Labyrinth PNG, SVG Clip art for Web - Download Clip Art, PNG  Icon Arts">
            <a:extLst>
              <a:ext uri="{FF2B5EF4-FFF2-40B4-BE49-F238E27FC236}">
                <a16:creationId xmlns:a16="http://schemas.microsoft.com/office/drawing/2014/main" id="{259FFDA8-5200-4989-9919-69F2C48D5673}"/>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287252"/>
          </a:xfrm>
          <a:prstGeom prst="rect">
            <a:avLst/>
          </a:prstGeom>
        </p:spPr>
        <p:txBody>
          <a:bodyPr vert="horz" lIns="91440" tIns="45720" rIns="91440" bIns="45720" rtlCol="0">
            <a:normAutofit/>
          </a:bodyPr>
          <a:lstStyle/>
          <a:p>
            <a:pPr indent="-246888">
              <a:lnSpc>
                <a:spcPct val="90000"/>
              </a:lnSpc>
              <a:spcAft>
                <a:spcPts val="600"/>
              </a:spcAft>
            </a:pPr>
            <a:r>
              <a:rPr lang="en-US" sz="1600" dirty="0"/>
              <a:t>One option would be to convert each planet’s moon to a co-orbiting partner. Planets without a moon would either need one “assigned” to it, or a mechanism to create a virtual co-orbiting partner using another form of “invisible” mass. </a:t>
            </a:r>
          </a:p>
        </p:txBody>
      </p:sp>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2" descr="Triple Spiral Labyrinth PNG, SVG Clip art for Web - Download Clip Art, PNG  Icon Arts">
            <a:extLst>
              <a:ext uri="{FF2B5EF4-FFF2-40B4-BE49-F238E27FC236}">
                <a16:creationId xmlns:a16="http://schemas.microsoft.com/office/drawing/2014/main" id="{D4871904-B880-4A47-85B7-E0D08606BE38}"/>
              </a:ext>
            </a:extLst>
          </p:cNvPr>
          <p:cNvPicPr>
            <a:picLocks noChangeAspect="1" noChangeArrowheads="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purpose of this type of orbital configuration would be to create a virtual “race-course” for an independent celestial object (such as a small moon or spherical body). This could be the race-course described by Plato.</a:t>
            </a:r>
          </a:p>
          <a:p>
            <a:pPr indent="-246888">
              <a:lnSpc>
                <a:spcPct val="90000"/>
              </a:lnSpc>
              <a:spcAft>
                <a:spcPts val="600"/>
              </a:spcAft>
            </a:pPr>
            <a:endParaRPr lang="en-US" sz="1600" dirty="0"/>
          </a:p>
          <a:p>
            <a:pPr indent="-246888">
              <a:lnSpc>
                <a:spcPct val="90000"/>
              </a:lnSpc>
              <a:spcAft>
                <a:spcPts val="600"/>
              </a:spcAft>
            </a:pPr>
            <a:r>
              <a:rPr lang="en-US" sz="1600" dirty="0"/>
              <a:t>This complex race-course would also resemble a labyrinth (or a maze with one path). </a:t>
            </a:r>
          </a:p>
          <a:p>
            <a:pPr indent="-246888">
              <a:lnSpc>
                <a:spcPct val="90000"/>
              </a:lnSpc>
              <a:spcAft>
                <a:spcPts val="600"/>
              </a:spcAft>
            </a:pPr>
            <a:endParaRPr lang="en-US" sz="1600" dirty="0"/>
          </a:p>
          <a:p>
            <a:pPr indent="-246888">
              <a:lnSpc>
                <a:spcPct val="90000"/>
              </a:lnSpc>
              <a:spcAft>
                <a:spcPts val="600"/>
              </a:spcAft>
            </a:pPr>
            <a:r>
              <a:rPr lang="en-US" sz="1600" dirty="0"/>
              <a:t>The image to the right illustrates how a celestial object, labeled “</a:t>
            </a:r>
            <a:r>
              <a:rPr lang="en-US" sz="1600" b="1" dirty="0"/>
              <a:t>Phaethon</a:t>
            </a:r>
            <a:r>
              <a:rPr lang="en-US" sz="1600" dirty="0"/>
              <a:t>”, would begin its journey through this labyrinth.</a:t>
            </a:r>
          </a:p>
        </p:txBody>
      </p:sp>
      <p:grpSp>
        <p:nvGrpSpPr>
          <p:cNvPr id="39" name="Group 38">
            <a:extLst>
              <a:ext uri="{FF2B5EF4-FFF2-40B4-BE49-F238E27FC236}">
                <a16:creationId xmlns:a16="http://schemas.microsoft.com/office/drawing/2014/main" id="{BE1670E9-7D68-474B-9CFF-A7B8FED5AF63}"/>
              </a:ext>
            </a:extLst>
          </p:cNvPr>
          <p:cNvGrpSpPr/>
          <p:nvPr/>
        </p:nvGrpSpPr>
        <p:grpSpPr>
          <a:xfrm>
            <a:off x="7175605" y="1670352"/>
            <a:ext cx="4170467" cy="4427417"/>
            <a:chOff x="7175605" y="1670352"/>
            <a:chExt cx="4170467" cy="442741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1B23381A-FACE-4E6A-A3B1-03CCC31E5930}"/>
                </a:ext>
              </a:extLst>
            </p:cNvPr>
            <p:cNvSpPr>
              <a:spLocks noChangeAspect="1"/>
            </p:cNvSpPr>
            <p:nvPr/>
          </p:nvSpPr>
          <p:spPr>
            <a:xfrm>
              <a:off x="9557746" y="5550445"/>
              <a:ext cx="137160"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Connector: Curved 2">
              <a:extLst>
                <a:ext uri="{FF2B5EF4-FFF2-40B4-BE49-F238E27FC236}">
                  <a16:creationId xmlns:a16="http://schemas.microsoft.com/office/drawing/2014/main" id="{CA903B2F-7843-44E4-A30C-FE1EC094B3FF}"/>
                </a:ext>
              </a:extLst>
            </p:cNvPr>
            <p:cNvCxnSpPr>
              <a:cxnSpLocks/>
            </p:cNvCxnSpPr>
            <p:nvPr/>
          </p:nvCxnSpPr>
          <p:spPr>
            <a:xfrm rot="10800000">
              <a:off x="9528363" y="5665392"/>
              <a:ext cx="414974" cy="296236"/>
            </a:xfrm>
            <a:prstGeom prst="curvedConnector3">
              <a:avLst>
                <a:gd name="adj1" fmla="val 149927"/>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6B1DF14-2E37-4628-B223-1AD2DD8630EE}"/>
                </a:ext>
              </a:extLst>
            </p:cNvPr>
            <p:cNvSpPr txBox="1"/>
            <p:nvPr/>
          </p:nvSpPr>
          <p:spPr>
            <a:xfrm>
              <a:off x="9838734" y="5836159"/>
              <a:ext cx="627510" cy="261610"/>
            </a:xfrm>
            <a:prstGeom prst="rect">
              <a:avLst/>
            </a:prstGeom>
            <a:noFill/>
          </p:spPr>
          <p:txBody>
            <a:bodyPr wrap="square">
              <a:spAutoFit/>
            </a:bodyPr>
            <a:lstStyle/>
            <a:p>
              <a:pPr algn="ctr"/>
              <a:r>
                <a:rPr lang="en-US" sz="1100" b="1" dirty="0"/>
                <a:t>Start</a:t>
              </a:r>
              <a:endParaRPr lang="en-US" sz="1200" b="1" dirty="0"/>
            </a:p>
          </p:txBody>
        </p:sp>
        <p:sp>
          <p:nvSpPr>
            <p:cNvPr id="37" name="TextBox 36">
              <a:extLst>
                <a:ext uri="{FF2B5EF4-FFF2-40B4-BE49-F238E27FC236}">
                  <a16:creationId xmlns:a16="http://schemas.microsoft.com/office/drawing/2014/main" id="{17EBEE2A-B9D3-486E-8B65-40911EDEAFCA}"/>
                </a:ext>
              </a:extLst>
            </p:cNvPr>
            <p:cNvSpPr txBox="1"/>
            <p:nvPr/>
          </p:nvSpPr>
          <p:spPr>
            <a:xfrm>
              <a:off x="8899783" y="5085975"/>
              <a:ext cx="836067" cy="261610"/>
            </a:xfrm>
            <a:prstGeom prst="rect">
              <a:avLst/>
            </a:prstGeom>
            <a:noFill/>
          </p:spPr>
          <p:txBody>
            <a:bodyPr wrap="square">
              <a:spAutoFit/>
            </a:bodyPr>
            <a:lstStyle/>
            <a:p>
              <a:pPr algn="ctr"/>
              <a:r>
                <a:rPr lang="en-US" sz="1100" b="1" dirty="0"/>
                <a:t>Phaethon</a:t>
              </a:r>
              <a:endParaRPr lang="en-US" sz="1200" b="1" dirty="0"/>
            </a:p>
          </p:txBody>
        </p:sp>
        <p:sp>
          <p:nvSpPr>
            <p:cNvPr id="38" name="Arrow: Down 37">
              <a:extLst>
                <a:ext uri="{FF2B5EF4-FFF2-40B4-BE49-F238E27FC236}">
                  <a16:creationId xmlns:a16="http://schemas.microsoft.com/office/drawing/2014/main" id="{C11A19BF-98B9-4C2D-9B9D-ACEAB26646DD}"/>
                </a:ext>
              </a:extLst>
            </p:cNvPr>
            <p:cNvSpPr/>
            <p:nvPr/>
          </p:nvSpPr>
          <p:spPr>
            <a:xfrm rot="19562963">
              <a:off x="9439989" y="5306699"/>
              <a:ext cx="85641" cy="2687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79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3628468"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path of the Labyrinth. </a:t>
            </a:r>
          </a:p>
          <a:p>
            <a:pPr indent="-246888">
              <a:lnSpc>
                <a:spcPct val="90000"/>
              </a:lnSpc>
              <a:spcAft>
                <a:spcPts val="600"/>
              </a:spcAft>
            </a:pPr>
            <a:endParaRPr lang="en-US" sz="1600" dirty="0"/>
          </a:p>
          <a:p>
            <a:pPr indent="-246888">
              <a:lnSpc>
                <a:spcPct val="90000"/>
              </a:lnSpc>
              <a:spcAft>
                <a:spcPts val="600"/>
              </a:spcAft>
            </a:pPr>
            <a:r>
              <a:rPr lang="en-US" sz="1600" dirty="0"/>
              <a:t>Its possible for multiple objects (chariots) to navigate the Labyrinth at once.</a:t>
            </a:r>
          </a:p>
          <a:p>
            <a:pPr indent="-246888">
              <a:lnSpc>
                <a:spcPct val="90000"/>
              </a:lnSpc>
              <a:spcAft>
                <a:spcPts val="600"/>
              </a:spcAft>
            </a:pPr>
            <a:endParaRPr lang="en-US" sz="1600" dirty="0"/>
          </a:p>
          <a:p>
            <a:pPr indent="-246888">
              <a:lnSpc>
                <a:spcPct val="90000"/>
              </a:lnSpc>
              <a:spcAft>
                <a:spcPts val="600"/>
              </a:spcAft>
            </a:pPr>
            <a:r>
              <a:rPr lang="en-US" sz="1600" dirty="0"/>
              <a:t>Note that this path is </a:t>
            </a:r>
            <a:r>
              <a:rPr lang="en-US" sz="1600" b="1" dirty="0"/>
              <a:t>relative</a:t>
            </a:r>
            <a:r>
              <a:rPr lang="en-US" sz="1600" dirty="0"/>
              <a:t> to the primary co-orbiting partner (the planet inside the “horns”). The true path (absolute path) would look much different.</a:t>
            </a:r>
          </a:p>
        </p:txBody>
      </p:sp>
      <p:grpSp>
        <p:nvGrpSpPr>
          <p:cNvPr id="3" name="Group 2">
            <a:extLst>
              <a:ext uri="{FF2B5EF4-FFF2-40B4-BE49-F238E27FC236}">
                <a16:creationId xmlns:a16="http://schemas.microsoft.com/office/drawing/2014/main" id="{1C60FE26-992E-40A8-8488-0C2914C4F938}"/>
              </a:ext>
            </a:extLst>
          </p:cNvPr>
          <p:cNvGrpSpPr>
            <a:grpSpLocks noChangeAspect="1"/>
          </p:cNvGrpSpPr>
          <p:nvPr/>
        </p:nvGrpSpPr>
        <p:grpSpPr>
          <a:xfrm>
            <a:off x="5499462" y="602135"/>
            <a:ext cx="6051869" cy="5885857"/>
            <a:chOff x="5499462" y="602135"/>
            <a:chExt cx="6051869" cy="588585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5851400" y="790574"/>
              <a:ext cx="5362828" cy="5362828"/>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Arc 1">
              <a:extLst>
                <a:ext uri="{FF2B5EF4-FFF2-40B4-BE49-F238E27FC236}">
                  <a16:creationId xmlns:a16="http://schemas.microsoft.com/office/drawing/2014/main" id="{B6FC86C3-7696-49CC-85E0-285257F0D7C9}"/>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502794DF-DFA6-452C-B07C-BEAF8827F50D}"/>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B8EC30FA-9A2E-43BF-9D15-2A69BBB5BE80}"/>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a:extLst>
                <a:ext uri="{FF2B5EF4-FFF2-40B4-BE49-F238E27FC236}">
                  <a16:creationId xmlns:a16="http://schemas.microsoft.com/office/drawing/2014/main" id="{4885119E-3109-427A-ABFB-6B7A389A8ABB}"/>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a:extLst>
                <a:ext uri="{FF2B5EF4-FFF2-40B4-BE49-F238E27FC236}">
                  <a16:creationId xmlns:a16="http://schemas.microsoft.com/office/drawing/2014/main" id="{CAA2A921-3D04-4E56-ABFB-609B67882C0F}"/>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570AFB2D-9DF3-41C0-A6E3-9EC8FDCF416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889FACDD-F04F-482A-8F9F-C5ADB055A842}"/>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D3898631-F8D5-4455-A96A-BBB98F7E3B2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a:extLst>
                <a:ext uri="{FF2B5EF4-FFF2-40B4-BE49-F238E27FC236}">
                  <a16:creationId xmlns:a16="http://schemas.microsoft.com/office/drawing/2014/main" id="{39193014-A84A-46FD-907D-048B475D4700}"/>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66AC4F22-6F40-44EA-B6F2-B9A2B69B92A1}"/>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0C1DEBC2-D507-4F48-B9FE-13D171E6B487}"/>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a:extLst>
                <a:ext uri="{FF2B5EF4-FFF2-40B4-BE49-F238E27FC236}">
                  <a16:creationId xmlns:a16="http://schemas.microsoft.com/office/drawing/2014/main" id="{AB8786AE-FB8A-46C2-A31F-5D8BF1B9BD42}"/>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B1F55B0E-DB9E-45CD-B428-DBE2FD038D91}"/>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662610FF-D374-47D1-B1CC-B88BEEE69212}"/>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a:extLst>
                <a:ext uri="{FF2B5EF4-FFF2-40B4-BE49-F238E27FC236}">
                  <a16:creationId xmlns:a16="http://schemas.microsoft.com/office/drawing/2014/main" id="{15C93D7C-8C38-4B16-98B8-7D8708FF29A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4630E45A-DC23-4248-8D06-CD2CC374C96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EA611B4B-248A-40BC-AF2F-DA9F02E9A12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6B634854-6527-4A86-96A8-500D57388611}"/>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a:extLst>
                <a:ext uri="{FF2B5EF4-FFF2-40B4-BE49-F238E27FC236}">
                  <a16:creationId xmlns:a16="http://schemas.microsoft.com/office/drawing/2014/main" id="{BE905CCF-D082-4587-9055-49B52E2185DF}"/>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CE8AB834-AC03-4AF0-9BF9-BEFF3924D81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Arc 49">
              <a:extLst>
                <a:ext uri="{FF2B5EF4-FFF2-40B4-BE49-F238E27FC236}">
                  <a16:creationId xmlns:a16="http://schemas.microsoft.com/office/drawing/2014/main" id="{A325ACF9-E198-43D2-A43B-E0D499D50727}"/>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A7127AD7-1E94-45F4-8D35-CF1459B0C3CC}"/>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0BCA352F-908E-48B7-A54C-241C92D7B1D6}"/>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500A07B-0D81-4D83-BADB-2E2EA00392B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a:extLst>
                <a:ext uri="{FF2B5EF4-FFF2-40B4-BE49-F238E27FC236}">
                  <a16:creationId xmlns:a16="http://schemas.microsoft.com/office/drawing/2014/main" id="{3A73EE33-C2B4-4D0C-A149-1F8D260AA1E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a:extLst>
                <a:ext uri="{FF2B5EF4-FFF2-40B4-BE49-F238E27FC236}">
                  <a16:creationId xmlns:a16="http://schemas.microsoft.com/office/drawing/2014/main" id="{826527F6-240A-412E-BF99-84ADBADD37B6}"/>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a:extLst>
                <a:ext uri="{FF2B5EF4-FFF2-40B4-BE49-F238E27FC236}">
                  <a16:creationId xmlns:a16="http://schemas.microsoft.com/office/drawing/2014/main" id="{3C1E0002-9915-4DEF-8C43-8B3EC93B2FA0}"/>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a:extLst>
                <a:ext uri="{FF2B5EF4-FFF2-40B4-BE49-F238E27FC236}">
                  <a16:creationId xmlns:a16="http://schemas.microsoft.com/office/drawing/2014/main" id="{14361193-9054-49A8-9E65-176E71E42DFF}"/>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933DFE53-2372-479F-AFAA-8908CC6C3C6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Isosceles Triangle 57">
              <a:extLst>
                <a:ext uri="{FF2B5EF4-FFF2-40B4-BE49-F238E27FC236}">
                  <a16:creationId xmlns:a16="http://schemas.microsoft.com/office/drawing/2014/main" id="{65F055FC-ECD6-4285-997C-A13E438DB83B}"/>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a:extLst>
                <a:ext uri="{FF2B5EF4-FFF2-40B4-BE49-F238E27FC236}">
                  <a16:creationId xmlns:a16="http://schemas.microsoft.com/office/drawing/2014/main" id="{B40DE7C7-17D0-4CD3-876B-BCA45FC140D1}"/>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Isosceles Triangle 59">
              <a:extLst>
                <a:ext uri="{FF2B5EF4-FFF2-40B4-BE49-F238E27FC236}">
                  <a16:creationId xmlns:a16="http://schemas.microsoft.com/office/drawing/2014/main" id="{1644D4E5-C7BB-4286-81A9-D42ABE980CCD}"/>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E3E4F718-C565-4542-9B69-52FEACA4C82C}"/>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a:extLst>
                <a:ext uri="{FF2B5EF4-FFF2-40B4-BE49-F238E27FC236}">
                  <a16:creationId xmlns:a16="http://schemas.microsoft.com/office/drawing/2014/main" id="{59139462-2E44-47F9-980D-5A2F322C2D9C}"/>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Isosceles Triangle 62">
              <a:extLst>
                <a:ext uri="{FF2B5EF4-FFF2-40B4-BE49-F238E27FC236}">
                  <a16:creationId xmlns:a16="http://schemas.microsoft.com/office/drawing/2014/main" id="{5DFC9AD5-09EC-4479-92FC-763AA3DD5161}"/>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FF843CA2-7DB0-4BD6-AF61-F0D8AA050DF9}"/>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a:extLst>
                <a:ext uri="{FF2B5EF4-FFF2-40B4-BE49-F238E27FC236}">
                  <a16:creationId xmlns:a16="http://schemas.microsoft.com/office/drawing/2014/main" id="{C6FBACA7-5FC8-488D-8720-BC5FFDB189FE}"/>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310E9AD8-F402-4244-803A-A4916A3D5100}"/>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3F8ED208-1632-4A50-86EE-E7B44DBE32E7}"/>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5DE8814F-3F93-4633-A3FF-13E9079EE008}"/>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98F0303E-6F01-49CB-9FB6-E6061D195E94}"/>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313707F8-5498-43A2-A424-F03ABB7A9DAD}"/>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29FDFA62-D519-4472-9AD9-658AF4F93072}"/>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Isosceles Triangle 71">
              <a:extLst>
                <a:ext uri="{FF2B5EF4-FFF2-40B4-BE49-F238E27FC236}">
                  <a16:creationId xmlns:a16="http://schemas.microsoft.com/office/drawing/2014/main" id="{7C9ABAEE-0603-46E0-8986-7C8C44D97F15}"/>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654D2D91-D4CD-4CD8-AA6D-3952D4913AE9}"/>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a16="http://schemas.microsoft.com/office/drawing/2014/main" id="{5B929DBC-AB49-4B11-A213-DD26DB76CFF6}"/>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E8AC6069-0A08-42D5-A5AF-ACEE9478722C}"/>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8EEE0F6F-3514-498E-9B56-684A851E7944}"/>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F3AC749F-0306-4932-BC04-C3089912084E}"/>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A9939E69-EFED-4EFE-A0E1-0C92FAB502E7}"/>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E3692419-055B-4306-9987-88A334E5BF79}"/>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9E936CE4-7F1A-430F-918E-58CDA3DDF7C6}"/>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2084110A-CD29-4F9D-A77F-CC22F742BBF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274394F4-70E4-4AF1-B80F-35DCE179883D}"/>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DD14BBCA-FAC6-4EF7-84EB-CA0F906BD9C1}"/>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98E91504-4F63-41F3-8827-7C4E2E39A470}"/>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171EF909-70E4-4CBF-9C49-A295F7E0D551}"/>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15E3DE-87B6-49FA-BEBF-96196D28D06A}"/>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11CFE6DB-8832-4850-BCDC-ED1F4B5D9CD9}"/>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2371CF7C-B371-4A41-B7D3-E923F93777F2}"/>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8D888C5-01F2-43CE-8562-E2A08F48C6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4B1634E0-3E36-424D-B19A-56478E5C89E8}"/>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6E06B235-0D02-4A0A-862F-425AE4269F09}"/>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c 88">
              <a:extLst>
                <a:ext uri="{FF2B5EF4-FFF2-40B4-BE49-F238E27FC236}">
                  <a16:creationId xmlns:a16="http://schemas.microsoft.com/office/drawing/2014/main" id="{B85381DA-E2E1-4DC3-A9DD-0BE3E24BCB34}"/>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1169394C-C2E2-4CCF-9C4E-DAF7AFBEAE5F}"/>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97E927-6465-451E-8F6D-5D82B3DA1640}"/>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5A931A1-8A52-4786-82A7-310C970308C4}"/>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9D3ED96B-019E-4614-82D4-9BD05A4D95A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73FA5324-CC29-4097-B63F-8DC034F4511E}"/>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59D6407-A967-4B2C-AFC1-2FF13ECE5169}"/>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7486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inner boundary of what is now the asteroid belt begins just outside of the Labyrinth.</a:t>
            </a:r>
          </a:p>
        </p:txBody>
      </p:sp>
      <p:grpSp>
        <p:nvGrpSpPr>
          <p:cNvPr id="347" name="Group 346">
            <a:extLst>
              <a:ext uri="{FF2B5EF4-FFF2-40B4-BE49-F238E27FC236}">
                <a16:creationId xmlns:a16="http://schemas.microsoft.com/office/drawing/2014/main" id="{4A90F93B-2C76-46DB-81D5-48659634BB2C}"/>
              </a:ext>
            </a:extLst>
          </p:cNvPr>
          <p:cNvGrpSpPr>
            <a:grpSpLocks noChangeAspect="1"/>
          </p:cNvGrpSpPr>
          <p:nvPr/>
        </p:nvGrpSpPr>
        <p:grpSpPr>
          <a:xfrm>
            <a:off x="7086844" y="1736376"/>
            <a:ext cx="3799940" cy="3695702"/>
            <a:chOff x="5499462" y="602135"/>
            <a:chExt cx="6051869" cy="5885857"/>
          </a:xfrm>
        </p:grpSpPr>
        <p:grpSp>
          <p:nvGrpSpPr>
            <p:cNvPr id="348" name="Group 347">
              <a:extLst>
                <a:ext uri="{FF2B5EF4-FFF2-40B4-BE49-F238E27FC236}">
                  <a16:creationId xmlns:a16="http://schemas.microsoft.com/office/drawing/2014/main" id="{80A8C2B2-78A5-4106-A837-B4B5766B9653}"/>
                </a:ext>
              </a:extLst>
            </p:cNvPr>
            <p:cNvGrpSpPr>
              <a:grpSpLocks noChangeAspect="1"/>
            </p:cNvGrpSpPr>
            <p:nvPr/>
          </p:nvGrpSpPr>
          <p:grpSpPr>
            <a:xfrm>
              <a:off x="5851400" y="790574"/>
              <a:ext cx="5362828" cy="5362828"/>
              <a:chOff x="6780212" y="1770171"/>
              <a:chExt cx="4170467" cy="4170467"/>
            </a:xfrm>
          </p:grpSpPr>
          <p:sp>
            <p:nvSpPr>
              <p:cNvPr id="419" name="Block Arc 418">
                <a:extLst>
                  <a:ext uri="{FF2B5EF4-FFF2-40B4-BE49-F238E27FC236}">
                    <a16:creationId xmlns:a16="http://schemas.microsoft.com/office/drawing/2014/main" id="{5B78E44E-21FD-4196-844F-4C30A8ED0958}"/>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0" name="Block Arc 419">
                <a:extLst>
                  <a:ext uri="{FF2B5EF4-FFF2-40B4-BE49-F238E27FC236}">
                    <a16:creationId xmlns:a16="http://schemas.microsoft.com/office/drawing/2014/main" id="{CEB6E0B9-A68E-4DF9-9B51-710B207B11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1" name="Block Arc 420">
                <a:extLst>
                  <a:ext uri="{FF2B5EF4-FFF2-40B4-BE49-F238E27FC236}">
                    <a16:creationId xmlns:a16="http://schemas.microsoft.com/office/drawing/2014/main" id="{ADB048DA-7590-4787-851F-CE9AF2564A1F}"/>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2" name="Block Arc 421">
                <a:extLst>
                  <a:ext uri="{FF2B5EF4-FFF2-40B4-BE49-F238E27FC236}">
                    <a16:creationId xmlns:a16="http://schemas.microsoft.com/office/drawing/2014/main" id="{F715F6BA-57AC-4F89-AD07-59EFA2778055}"/>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3" name="Block Arc 422">
                <a:extLst>
                  <a:ext uri="{FF2B5EF4-FFF2-40B4-BE49-F238E27FC236}">
                    <a16:creationId xmlns:a16="http://schemas.microsoft.com/office/drawing/2014/main" id="{A6074C19-A23D-4679-BF74-F61E19255293}"/>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4" name="Block Arc 423">
                <a:extLst>
                  <a:ext uri="{FF2B5EF4-FFF2-40B4-BE49-F238E27FC236}">
                    <a16:creationId xmlns:a16="http://schemas.microsoft.com/office/drawing/2014/main" id="{0210513E-413D-4083-9BFD-8A6BF1CA3BBA}"/>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5" name="Oval 424">
                <a:extLst>
                  <a:ext uri="{FF2B5EF4-FFF2-40B4-BE49-F238E27FC236}">
                    <a16:creationId xmlns:a16="http://schemas.microsoft.com/office/drawing/2014/main" id="{64DA3473-EC21-4773-8041-5EB6E4F48A3F}"/>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9" name="Arc 348">
              <a:extLst>
                <a:ext uri="{FF2B5EF4-FFF2-40B4-BE49-F238E27FC236}">
                  <a16:creationId xmlns:a16="http://schemas.microsoft.com/office/drawing/2014/main" id="{C5928F72-A2A1-4335-ABCD-5C80FE2373DB}"/>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0" name="Arc 349">
              <a:extLst>
                <a:ext uri="{FF2B5EF4-FFF2-40B4-BE49-F238E27FC236}">
                  <a16:creationId xmlns:a16="http://schemas.microsoft.com/office/drawing/2014/main" id="{403755A4-984D-437F-BA55-01EA77FEC02A}"/>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1" name="Arc 350">
              <a:extLst>
                <a:ext uri="{FF2B5EF4-FFF2-40B4-BE49-F238E27FC236}">
                  <a16:creationId xmlns:a16="http://schemas.microsoft.com/office/drawing/2014/main" id="{1FA25DA1-6C24-4F7B-B835-804E34E93F89}"/>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2" name="Arc 351">
              <a:extLst>
                <a:ext uri="{FF2B5EF4-FFF2-40B4-BE49-F238E27FC236}">
                  <a16:creationId xmlns:a16="http://schemas.microsoft.com/office/drawing/2014/main" id="{18D2B239-4E4D-4C0A-8F99-E1D5253F78AE}"/>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3" name="Arc 352">
              <a:extLst>
                <a:ext uri="{FF2B5EF4-FFF2-40B4-BE49-F238E27FC236}">
                  <a16:creationId xmlns:a16="http://schemas.microsoft.com/office/drawing/2014/main" id="{F1EF5890-2CE8-4650-9A24-99E0D7DEDE50}"/>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4" name="Arc 353">
              <a:extLst>
                <a:ext uri="{FF2B5EF4-FFF2-40B4-BE49-F238E27FC236}">
                  <a16:creationId xmlns:a16="http://schemas.microsoft.com/office/drawing/2014/main" id="{353E3DCC-71DF-4E7C-9B98-D1BE205251E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5" name="Arc 354">
              <a:extLst>
                <a:ext uri="{FF2B5EF4-FFF2-40B4-BE49-F238E27FC236}">
                  <a16:creationId xmlns:a16="http://schemas.microsoft.com/office/drawing/2014/main" id="{12E9FD37-436E-42C0-975A-9DFB04141B4F}"/>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6" name="Arc 355">
              <a:extLst>
                <a:ext uri="{FF2B5EF4-FFF2-40B4-BE49-F238E27FC236}">
                  <a16:creationId xmlns:a16="http://schemas.microsoft.com/office/drawing/2014/main" id="{F1E7B100-2D65-4E64-88EA-52D4ED766420}"/>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7" name="Arc 356">
              <a:extLst>
                <a:ext uri="{FF2B5EF4-FFF2-40B4-BE49-F238E27FC236}">
                  <a16:creationId xmlns:a16="http://schemas.microsoft.com/office/drawing/2014/main" id="{71A90C39-6832-47CD-BD3F-D802573AA3E9}"/>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a:extLst>
                <a:ext uri="{FF2B5EF4-FFF2-40B4-BE49-F238E27FC236}">
                  <a16:creationId xmlns:a16="http://schemas.microsoft.com/office/drawing/2014/main" id="{9D2D9109-180E-4E8F-B85E-6B1F49D1844E}"/>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9" name="Arc 358">
              <a:extLst>
                <a:ext uri="{FF2B5EF4-FFF2-40B4-BE49-F238E27FC236}">
                  <a16:creationId xmlns:a16="http://schemas.microsoft.com/office/drawing/2014/main" id="{3138FBB8-ABFF-499D-AE61-BB24F9FCABAA}"/>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0" name="Arc 359">
              <a:extLst>
                <a:ext uri="{FF2B5EF4-FFF2-40B4-BE49-F238E27FC236}">
                  <a16:creationId xmlns:a16="http://schemas.microsoft.com/office/drawing/2014/main" id="{9F2B0DB9-8A8E-4DB1-AE36-41CD92C1390B}"/>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1" name="Arc 360">
              <a:extLst>
                <a:ext uri="{FF2B5EF4-FFF2-40B4-BE49-F238E27FC236}">
                  <a16:creationId xmlns:a16="http://schemas.microsoft.com/office/drawing/2014/main" id="{BB000B2B-FDB3-44D1-933F-5A0B626C85B6}"/>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2" name="Arc 361">
              <a:extLst>
                <a:ext uri="{FF2B5EF4-FFF2-40B4-BE49-F238E27FC236}">
                  <a16:creationId xmlns:a16="http://schemas.microsoft.com/office/drawing/2014/main" id="{944532BE-E11E-4617-9137-183178C7DEC5}"/>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3" name="Arc 362">
              <a:extLst>
                <a:ext uri="{FF2B5EF4-FFF2-40B4-BE49-F238E27FC236}">
                  <a16:creationId xmlns:a16="http://schemas.microsoft.com/office/drawing/2014/main" id="{513124B8-BD62-4436-AB4F-86BE9B2D3EB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4" name="Arc 363">
              <a:extLst>
                <a:ext uri="{FF2B5EF4-FFF2-40B4-BE49-F238E27FC236}">
                  <a16:creationId xmlns:a16="http://schemas.microsoft.com/office/drawing/2014/main" id="{E9EAF6BA-C3B9-47B5-8173-FC5A44DE895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5" name="Arc 364">
              <a:extLst>
                <a:ext uri="{FF2B5EF4-FFF2-40B4-BE49-F238E27FC236}">
                  <a16:creationId xmlns:a16="http://schemas.microsoft.com/office/drawing/2014/main" id="{27F33E7B-6C0C-4600-83C8-14FB9685DF1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6" name="Arc 365">
              <a:extLst>
                <a:ext uri="{FF2B5EF4-FFF2-40B4-BE49-F238E27FC236}">
                  <a16:creationId xmlns:a16="http://schemas.microsoft.com/office/drawing/2014/main" id="{88F209FF-0F9D-4F19-816C-D0DF8026E172}"/>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7" name="Arc 366">
              <a:extLst>
                <a:ext uri="{FF2B5EF4-FFF2-40B4-BE49-F238E27FC236}">
                  <a16:creationId xmlns:a16="http://schemas.microsoft.com/office/drawing/2014/main" id="{5D76F1D0-3FE9-4D9F-B47A-CB88A1F9360B}"/>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 name="Arc 367">
              <a:extLst>
                <a:ext uri="{FF2B5EF4-FFF2-40B4-BE49-F238E27FC236}">
                  <a16:creationId xmlns:a16="http://schemas.microsoft.com/office/drawing/2014/main" id="{74B7AED6-35C2-4988-9D6E-9A1F4C777DEB}"/>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9" name="Arc 368">
              <a:extLst>
                <a:ext uri="{FF2B5EF4-FFF2-40B4-BE49-F238E27FC236}">
                  <a16:creationId xmlns:a16="http://schemas.microsoft.com/office/drawing/2014/main" id="{FE30B8DC-A0DC-4627-AC9C-9DDACFACE452}"/>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0" name="Arc 369">
              <a:extLst>
                <a:ext uri="{FF2B5EF4-FFF2-40B4-BE49-F238E27FC236}">
                  <a16:creationId xmlns:a16="http://schemas.microsoft.com/office/drawing/2014/main" id="{C452BDB5-0F98-4559-BAE8-C9466E6E84A7}"/>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1" name="Arc 370">
              <a:extLst>
                <a:ext uri="{FF2B5EF4-FFF2-40B4-BE49-F238E27FC236}">
                  <a16:creationId xmlns:a16="http://schemas.microsoft.com/office/drawing/2014/main" id="{66C24B5E-1019-475F-979E-2D4E021EC858}"/>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2" name="Isosceles Triangle 371">
              <a:extLst>
                <a:ext uri="{FF2B5EF4-FFF2-40B4-BE49-F238E27FC236}">
                  <a16:creationId xmlns:a16="http://schemas.microsoft.com/office/drawing/2014/main" id="{1DBC1D6D-7C45-4757-8DD4-9E117E7FDFF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Isosceles Triangle 372">
              <a:extLst>
                <a:ext uri="{FF2B5EF4-FFF2-40B4-BE49-F238E27FC236}">
                  <a16:creationId xmlns:a16="http://schemas.microsoft.com/office/drawing/2014/main" id="{ED50605A-B133-4814-9DBA-9362A85C946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Isosceles Triangle 373">
              <a:extLst>
                <a:ext uri="{FF2B5EF4-FFF2-40B4-BE49-F238E27FC236}">
                  <a16:creationId xmlns:a16="http://schemas.microsoft.com/office/drawing/2014/main" id="{B85E0D6B-4C57-4904-8FF8-374D5547FB1E}"/>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Isosceles Triangle 374">
              <a:extLst>
                <a:ext uri="{FF2B5EF4-FFF2-40B4-BE49-F238E27FC236}">
                  <a16:creationId xmlns:a16="http://schemas.microsoft.com/office/drawing/2014/main" id="{2E952981-307A-4C1D-BCC2-49CEFE214337}"/>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Isosceles Triangle 375">
              <a:extLst>
                <a:ext uri="{FF2B5EF4-FFF2-40B4-BE49-F238E27FC236}">
                  <a16:creationId xmlns:a16="http://schemas.microsoft.com/office/drawing/2014/main" id="{0B061403-9491-4DCD-AAF3-1EB1DF0C7E40}"/>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Isosceles Triangle 376">
              <a:extLst>
                <a:ext uri="{FF2B5EF4-FFF2-40B4-BE49-F238E27FC236}">
                  <a16:creationId xmlns:a16="http://schemas.microsoft.com/office/drawing/2014/main" id="{3844D5F3-9728-4EEA-8659-D4B8C9E0F87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Isosceles Triangle 377">
              <a:extLst>
                <a:ext uri="{FF2B5EF4-FFF2-40B4-BE49-F238E27FC236}">
                  <a16:creationId xmlns:a16="http://schemas.microsoft.com/office/drawing/2014/main" id="{17C141B1-20C8-47CE-A9E3-C5698795582C}"/>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Isosceles Triangle 378">
              <a:extLst>
                <a:ext uri="{FF2B5EF4-FFF2-40B4-BE49-F238E27FC236}">
                  <a16:creationId xmlns:a16="http://schemas.microsoft.com/office/drawing/2014/main" id="{0EBED113-FE76-4BD7-9E6E-63B3840DD555}"/>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Isosceles Triangle 379">
              <a:extLst>
                <a:ext uri="{FF2B5EF4-FFF2-40B4-BE49-F238E27FC236}">
                  <a16:creationId xmlns:a16="http://schemas.microsoft.com/office/drawing/2014/main" id="{D6335742-2084-416E-887C-B77666661E54}"/>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Isosceles Triangle 380">
              <a:extLst>
                <a:ext uri="{FF2B5EF4-FFF2-40B4-BE49-F238E27FC236}">
                  <a16:creationId xmlns:a16="http://schemas.microsoft.com/office/drawing/2014/main" id="{7546CD32-BCC9-4899-926A-FB92873810D5}"/>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Isosceles Triangle 381">
              <a:extLst>
                <a:ext uri="{FF2B5EF4-FFF2-40B4-BE49-F238E27FC236}">
                  <a16:creationId xmlns:a16="http://schemas.microsoft.com/office/drawing/2014/main" id="{B2027561-0D67-4841-92A8-3F72F72733B6}"/>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Isosceles Triangle 382">
              <a:extLst>
                <a:ext uri="{FF2B5EF4-FFF2-40B4-BE49-F238E27FC236}">
                  <a16:creationId xmlns:a16="http://schemas.microsoft.com/office/drawing/2014/main" id="{B70EB56B-9E9E-450A-A85A-30894827F2D2}"/>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Isosceles Triangle 383">
              <a:extLst>
                <a:ext uri="{FF2B5EF4-FFF2-40B4-BE49-F238E27FC236}">
                  <a16:creationId xmlns:a16="http://schemas.microsoft.com/office/drawing/2014/main" id="{BF656A01-468B-4B04-B485-25941CCBD71C}"/>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Isosceles Triangle 384">
              <a:extLst>
                <a:ext uri="{FF2B5EF4-FFF2-40B4-BE49-F238E27FC236}">
                  <a16:creationId xmlns:a16="http://schemas.microsoft.com/office/drawing/2014/main" id="{2295ABCA-EE4C-46DF-A756-E0233D8CAC1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Isosceles Triangle 385">
              <a:extLst>
                <a:ext uri="{FF2B5EF4-FFF2-40B4-BE49-F238E27FC236}">
                  <a16:creationId xmlns:a16="http://schemas.microsoft.com/office/drawing/2014/main" id="{ADD116D0-AE77-4B45-9051-8F4A7A58F40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Isosceles Triangle 386">
              <a:extLst>
                <a:ext uri="{FF2B5EF4-FFF2-40B4-BE49-F238E27FC236}">
                  <a16:creationId xmlns:a16="http://schemas.microsoft.com/office/drawing/2014/main" id="{E2DEB2DB-81A0-4218-8AEB-C1D5865D6F6A}"/>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Isosceles Triangle 387">
              <a:extLst>
                <a:ext uri="{FF2B5EF4-FFF2-40B4-BE49-F238E27FC236}">
                  <a16:creationId xmlns:a16="http://schemas.microsoft.com/office/drawing/2014/main" id="{3165261C-6833-4390-958A-C10EA4485669}"/>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Isosceles Triangle 388">
              <a:extLst>
                <a:ext uri="{FF2B5EF4-FFF2-40B4-BE49-F238E27FC236}">
                  <a16:creationId xmlns:a16="http://schemas.microsoft.com/office/drawing/2014/main" id="{9EFC4E7F-01E2-4CB7-B982-4224E454A7D9}"/>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Isosceles Triangle 389">
              <a:extLst>
                <a:ext uri="{FF2B5EF4-FFF2-40B4-BE49-F238E27FC236}">
                  <a16:creationId xmlns:a16="http://schemas.microsoft.com/office/drawing/2014/main" id="{0ECAD3A8-F232-4DC6-95F5-315061A6226A}"/>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Isosceles Triangle 390">
              <a:extLst>
                <a:ext uri="{FF2B5EF4-FFF2-40B4-BE49-F238E27FC236}">
                  <a16:creationId xmlns:a16="http://schemas.microsoft.com/office/drawing/2014/main" id="{09309911-CE30-4B89-A6CF-3938BC4CFA7D}"/>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Isosceles Triangle 391">
              <a:extLst>
                <a:ext uri="{FF2B5EF4-FFF2-40B4-BE49-F238E27FC236}">
                  <a16:creationId xmlns:a16="http://schemas.microsoft.com/office/drawing/2014/main" id="{7C8FC54B-0B01-4FA4-9171-60D6B5A5A608}"/>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Isosceles Triangle 392">
              <a:extLst>
                <a:ext uri="{FF2B5EF4-FFF2-40B4-BE49-F238E27FC236}">
                  <a16:creationId xmlns:a16="http://schemas.microsoft.com/office/drawing/2014/main" id="{4916641F-D671-4987-B218-A8B5E412DEF2}"/>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Isosceles Triangle 393">
              <a:extLst>
                <a:ext uri="{FF2B5EF4-FFF2-40B4-BE49-F238E27FC236}">
                  <a16:creationId xmlns:a16="http://schemas.microsoft.com/office/drawing/2014/main" id="{DFB4AE3C-55CE-4F98-8162-D0B28E1FEC78}"/>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Isosceles Triangle 394">
              <a:extLst>
                <a:ext uri="{FF2B5EF4-FFF2-40B4-BE49-F238E27FC236}">
                  <a16:creationId xmlns:a16="http://schemas.microsoft.com/office/drawing/2014/main" id="{CEE37402-31C4-4D8F-A931-614429BAE5BE}"/>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Isosceles Triangle 395">
              <a:extLst>
                <a:ext uri="{FF2B5EF4-FFF2-40B4-BE49-F238E27FC236}">
                  <a16:creationId xmlns:a16="http://schemas.microsoft.com/office/drawing/2014/main" id="{7A4AB040-BE59-4E3E-97B2-75571E7CE59D}"/>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Isosceles Triangle 396">
              <a:extLst>
                <a:ext uri="{FF2B5EF4-FFF2-40B4-BE49-F238E27FC236}">
                  <a16:creationId xmlns:a16="http://schemas.microsoft.com/office/drawing/2014/main" id="{2D8F4315-876C-420F-8AF4-7DE5B8A3EDFA}"/>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Isosceles Triangle 397">
              <a:extLst>
                <a:ext uri="{FF2B5EF4-FFF2-40B4-BE49-F238E27FC236}">
                  <a16:creationId xmlns:a16="http://schemas.microsoft.com/office/drawing/2014/main" id="{E964CC1F-E791-46F2-8E08-1295BDFB4B4F}"/>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 name="Isosceles Triangle 398">
              <a:extLst>
                <a:ext uri="{FF2B5EF4-FFF2-40B4-BE49-F238E27FC236}">
                  <a16:creationId xmlns:a16="http://schemas.microsoft.com/office/drawing/2014/main" id="{A50B0AA1-8E18-44BD-96C8-47B074BA090C}"/>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Isosceles Triangle 399">
              <a:extLst>
                <a:ext uri="{FF2B5EF4-FFF2-40B4-BE49-F238E27FC236}">
                  <a16:creationId xmlns:a16="http://schemas.microsoft.com/office/drawing/2014/main" id="{E57887C3-EC7F-407C-96D4-8914048705D1}"/>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Isosceles Triangle 400">
              <a:extLst>
                <a:ext uri="{FF2B5EF4-FFF2-40B4-BE49-F238E27FC236}">
                  <a16:creationId xmlns:a16="http://schemas.microsoft.com/office/drawing/2014/main" id="{25BC12D9-6D1E-4886-9995-38B48FBAB9D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Isosceles Triangle 401">
              <a:extLst>
                <a:ext uri="{FF2B5EF4-FFF2-40B4-BE49-F238E27FC236}">
                  <a16:creationId xmlns:a16="http://schemas.microsoft.com/office/drawing/2014/main" id="{0EC43153-3D3E-4D40-8ABD-B53D4A0BC2BE}"/>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Isosceles Triangle 402">
              <a:extLst>
                <a:ext uri="{FF2B5EF4-FFF2-40B4-BE49-F238E27FC236}">
                  <a16:creationId xmlns:a16="http://schemas.microsoft.com/office/drawing/2014/main" id="{6D2FA434-3F37-4582-A2A4-8F6F4FE91093}"/>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4" name="Isosceles Triangle 403">
              <a:extLst>
                <a:ext uri="{FF2B5EF4-FFF2-40B4-BE49-F238E27FC236}">
                  <a16:creationId xmlns:a16="http://schemas.microsoft.com/office/drawing/2014/main" id="{BF591B3B-129E-47ED-880E-7F3C2DF3903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5" name="Isosceles Triangle 404">
              <a:extLst>
                <a:ext uri="{FF2B5EF4-FFF2-40B4-BE49-F238E27FC236}">
                  <a16:creationId xmlns:a16="http://schemas.microsoft.com/office/drawing/2014/main" id="{7E578460-DDCB-4A76-B117-03A3D9160FF6}"/>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Isosceles Triangle 405">
              <a:extLst>
                <a:ext uri="{FF2B5EF4-FFF2-40B4-BE49-F238E27FC236}">
                  <a16:creationId xmlns:a16="http://schemas.microsoft.com/office/drawing/2014/main" id="{A806E467-A095-4ECC-8E38-02EB45321581}"/>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Oval 406">
              <a:extLst>
                <a:ext uri="{FF2B5EF4-FFF2-40B4-BE49-F238E27FC236}">
                  <a16:creationId xmlns:a16="http://schemas.microsoft.com/office/drawing/2014/main" id="{A01F8483-6E8C-4E16-8E94-41D1723BC9F5}"/>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8" name="Oval 407">
              <a:extLst>
                <a:ext uri="{FF2B5EF4-FFF2-40B4-BE49-F238E27FC236}">
                  <a16:creationId xmlns:a16="http://schemas.microsoft.com/office/drawing/2014/main" id="{E9503B3B-1C1E-4A82-B0EA-C0604FFA8866}"/>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Oval 408">
              <a:extLst>
                <a:ext uri="{FF2B5EF4-FFF2-40B4-BE49-F238E27FC236}">
                  <a16:creationId xmlns:a16="http://schemas.microsoft.com/office/drawing/2014/main" id="{D5427871-C1F2-405C-8753-943F916B2AE5}"/>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Oval 409">
              <a:extLst>
                <a:ext uri="{FF2B5EF4-FFF2-40B4-BE49-F238E27FC236}">
                  <a16:creationId xmlns:a16="http://schemas.microsoft.com/office/drawing/2014/main" id="{E03F8BA6-6318-450F-8406-04E632A9986B}"/>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Oval 410">
              <a:extLst>
                <a:ext uri="{FF2B5EF4-FFF2-40B4-BE49-F238E27FC236}">
                  <a16:creationId xmlns:a16="http://schemas.microsoft.com/office/drawing/2014/main" id="{F3E75997-5AFB-486D-9EC1-AEE9F2D23D75}"/>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Arc 411">
              <a:extLst>
                <a:ext uri="{FF2B5EF4-FFF2-40B4-BE49-F238E27FC236}">
                  <a16:creationId xmlns:a16="http://schemas.microsoft.com/office/drawing/2014/main" id="{BBC2A4C2-64AF-4D17-8E20-06113CD4D831}"/>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3" name="Isosceles Triangle 412">
              <a:extLst>
                <a:ext uri="{FF2B5EF4-FFF2-40B4-BE49-F238E27FC236}">
                  <a16:creationId xmlns:a16="http://schemas.microsoft.com/office/drawing/2014/main" id="{E912A6ED-FA63-4C20-9DDB-EE57E60EBF53}"/>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Isosceles Triangle 413">
              <a:extLst>
                <a:ext uri="{FF2B5EF4-FFF2-40B4-BE49-F238E27FC236}">
                  <a16:creationId xmlns:a16="http://schemas.microsoft.com/office/drawing/2014/main" id="{1379B987-02E3-4151-A65F-7DE7F8409BB9}"/>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5" name="Isosceles Triangle 414">
              <a:extLst>
                <a:ext uri="{FF2B5EF4-FFF2-40B4-BE49-F238E27FC236}">
                  <a16:creationId xmlns:a16="http://schemas.microsoft.com/office/drawing/2014/main" id="{D991BE9C-528C-4AFB-B743-F36E813E60A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6" name="Isosceles Triangle 415">
              <a:extLst>
                <a:ext uri="{FF2B5EF4-FFF2-40B4-BE49-F238E27FC236}">
                  <a16:creationId xmlns:a16="http://schemas.microsoft.com/office/drawing/2014/main" id="{246EF060-2C3B-4873-BC1B-9D128D8AB76E}"/>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54A5B768-8A26-498D-A3C4-3C5796B8F0E4}"/>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Oval 417">
              <a:extLst>
                <a:ext uri="{FF2B5EF4-FFF2-40B4-BE49-F238E27FC236}">
                  <a16:creationId xmlns:a16="http://schemas.microsoft.com/office/drawing/2014/main" id="{E57635B6-7D01-45B7-B7C0-A79051396750}"/>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1" name="Oval 430">
            <a:extLst>
              <a:ext uri="{FF2B5EF4-FFF2-40B4-BE49-F238E27FC236}">
                <a16:creationId xmlns:a16="http://schemas.microsoft.com/office/drawing/2014/main" id="{74B7CCC8-669F-43CC-8D1A-8266E84F03CE}"/>
              </a:ext>
            </a:extLst>
          </p:cNvPr>
          <p:cNvSpPr>
            <a:spLocks noChangeAspect="1"/>
          </p:cNvSpPr>
          <p:nvPr/>
        </p:nvSpPr>
        <p:spPr>
          <a:xfrm>
            <a:off x="6861593" y="1459006"/>
            <a:ext cx="4250442" cy="4250442"/>
          </a:xfrm>
          <a:prstGeom prst="ellipse">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TextBox 432">
            <a:extLst>
              <a:ext uri="{FF2B5EF4-FFF2-40B4-BE49-F238E27FC236}">
                <a16:creationId xmlns:a16="http://schemas.microsoft.com/office/drawing/2014/main" id="{B92F17A5-7281-44AA-BADD-E7F3E6B23DCC}"/>
              </a:ext>
            </a:extLst>
          </p:cNvPr>
          <p:cNvSpPr txBox="1"/>
          <p:nvPr/>
        </p:nvSpPr>
        <p:spPr>
          <a:xfrm>
            <a:off x="4631708" y="5240305"/>
            <a:ext cx="2813364" cy="307777"/>
          </a:xfrm>
          <a:prstGeom prst="rect">
            <a:avLst/>
          </a:prstGeom>
          <a:noFill/>
        </p:spPr>
        <p:txBody>
          <a:bodyPr wrap="square">
            <a:spAutoFit/>
          </a:bodyPr>
          <a:lstStyle/>
          <a:p>
            <a:pPr algn="ctr"/>
            <a:r>
              <a:rPr lang="en-US" sz="1400" b="1" dirty="0"/>
              <a:t>Asteroid Belt Inner Boundary</a:t>
            </a:r>
            <a:endParaRPr lang="en-US" sz="1600" b="1" dirty="0"/>
          </a:p>
        </p:txBody>
      </p:sp>
      <p:sp>
        <p:nvSpPr>
          <p:cNvPr id="434" name="Arrow: Down 433">
            <a:extLst>
              <a:ext uri="{FF2B5EF4-FFF2-40B4-BE49-F238E27FC236}">
                <a16:creationId xmlns:a16="http://schemas.microsoft.com/office/drawing/2014/main" id="{622A17D2-B867-4EA3-B804-EDF2AED48AE9}"/>
              </a:ext>
            </a:extLst>
          </p:cNvPr>
          <p:cNvSpPr/>
          <p:nvPr/>
        </p:nvSpPr>
        <p:spPr>
          <a:xfrm rot="13764856">
            <a:off x="6504817" y="4429079"/>
            <a:ext cx="184672" cy="76656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4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planetary disc (the plane of the orbits) of the inner planets was “</a:t>
            </a:r>
            <a:r>
              <a:rPr lang="en-US" sz="1600" b="1" dirty="0"/>
              <a:t>expanded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planets outside the orbit of Earth would be offset to the “south”, while the planets inside the orbit of Venus would be offset to the “north”. </a:t>
            </a:r>
          </a:p>
          <a:p>
            <a:pPr indent="-246888">
              <a:lnSpc>
                <a:spcPct val="90000"/>
              </a:lnSpc>
              <a:spcAft>
                <a:spcPts val="600"/>
              </a:spcAft>
            </a:pPr>
            <a:endParaRPr lang="en-US" sz="1600" dirty="0"/>
          </a:p>
          <a:p>
            <a:pPr indent="-246888">
              <a:lnSpc>
                <a:spcPct val="90000"/>
              </a:lnSpc>
              <a:spcAft>
                <a:spcPts val="600"/>
              </a:spcAft>
            </a:pPr>
            <a:r>
              <a:rPr lang="en-US" sz="1600" dirty="0"/>
              <a:t>The offset planets would continue their orbits as if there was a “copy” (mirror) of the Sun in the center of their orbital plane.</a:t>
            </a:r>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EFDF6DDC-3C1C-4532-BFDD-4FBD8AA869C4}"/>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spTree>
    <p:extLst>
      <p:ext uri="{BB962C8B-B14F-4D97-AF65-F5344CB8AC3E}">
        <p14:creationId xmlns:p14="http://schemas.microsoft.com/office/powerpoint/2010/main" val="202522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Earth and Venus would remain on the original planetary disc plane.</a:t>
            </a:r>
          </a:p>
          <a:p>
            <a:pPr indent="-246888">
              <a:lnSpc>
                <a:spcPct val="90000"/>
              </a:lnSpc>
              <a:spcAft>
                <a:spcPts val="600"/>
              </a:spcAft>
            </a:pPr>
            <a:endParaRPr lang="en-US" sz="1600" dirty="0"/>
          </a:p>
          <a:p>
            <a:pPr indent="-246888">
              <a:lnSpc>
                <a:spcPct val="90000"/>
              </a:lnSpc>
              <a:spcAft>
                <a:spcPts val="600"/>
              </a:spcAft>
            </a:pPr>
            <a:r>
              <a:rPr lang="en-US" sz="1600" dirty="0"/>
              <a:t>The image on the right shows the side view of the Labyrinth with the planetary disc expanded. </a:t>
            </a:r>
          </a:p>
          <a:p>
            <a:pPr indent="-246888">
              <a:lnSpc>
                <a:spcPct val="90000"/>
              </a:lnSpc>
              <a:spcAft>
                <a:spcPts val="600"/>
              </a:spcAft>
            </a:pPr>
            <a:endParaRPr lang="en-US" sz="1600" dirty="0"/>
          </a:p>
          <a:p>
            <a:pPr indent="-246888">
              <a:lnSpc>
                <a:spcPct val="90000"/>
              </a:lnSpc>
              <a:spcAft>
                <a:spcPts val="600"/>
              </a:spcAft>
            </a:pPr>
            <a:r>
              <a:rPr lang="en-US" sz="1600" dirty="0"/>
              <a:t>The image shows Venus expanded to the “north”. However, this is only to illustrate the path of the Labyrinth.</a:t>
            </a:r>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F87338F4-56FB-4F78-93E9-96516F44D43B}"/>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cxnSp>
        <p:nvCxnSpPr>
          <p:cNvPr id="50" name="Straight Arrow Connector 49">
            <a:extLst>
              <a:ext uri="{FF2B5EF4-FFF2-40B4-BE49-F238E27FC236}">
                <a16:creationId xmlns:a16="http://schemas.microsoft.com/office/drawing/2014/main" id="{CF4DF326-C6C2-485D-B038-24948C13DE88}"/>
              </a:ext>
            </a:extLst>
          </p:cNvPr>
          <p:cNvCxnSpPr>
            <a:cxnSpLocks/>
          </p:cNvCxnSpPr>
          <p:nvPr/>
        </p:nvCxnSpPr>
        <p:spPr>
          <a:xfrm>
            <a:off x="8173073"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87FC466-4006-4F65-91F2-5A1D63AD1C74}"/>
              </a:ext>
            </a:extLst>
          </p:cNvPr>
          <p:cNvSpPr txBox="1"/>
          <p:nvPr/>
        </p:nvSpPr>
        <p:spPr>
          <a:xfrm>
            <a:off x="7914360" y="2888058"/>
            <a:ext cx="876785" cy="276999"/>
          </a:xfrm>
          <a:prstGeom prst="rect">
            <a:avLst/>
          </a:prstGeom>
          <a:noFill/>
        </p:spPr>
        <p:txBody>
          <a:bodyPr wrap="square">
            <a:spAutoFit/>
          </a:bodyPr>
          <a:lstStyle/>
          <a:p>
            <a:pPr algn="ctr"/>
            <a:r>
              <a:rPr lang="en-US" sz="1200" dirty="0"/>
              <a:t>Venus</a:t>
            </a:r>
            <a:endParaRPr lang="en-US" sz="1600" dirty="0"/>
          </a:p>
        </p:txBody>
      </p:sp>
      <p:cxnSp>
        <p:nvCxnSpPr>
          <p:cNvPr id="56" name="Straight Arrow Connector 55">
            <a:extLst>
              <a:ext uri="{FF2B5EF4-FFF2-40B4-BE49-F238E27FC236}">
                <a16:creationId xmlns:a16="http://schemas.microsoft.com/office/drawing/2014/main" id="{F8FB10E3-3AFB-489D-9440-380EE6C1BEC4}"/>
              </a:ext>
            </a:extLst>
          </p:cNvPr>
          <p:cNvCxnSpPr>
            <a:cxnSpLocks/>
          </p:cNvCxnSpPr>
          <p:nvPr/>
        </p:nvCxnSpPr>
        <p:spPr>
          <a:xfrm>
            <a:off x="9852191"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4"/>
            <a:ext cx="7502229" cy="83889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top and side views of the Labyrinth.</a:t>
            </a:r>
          </a:p>
          <a:p>
            <a:pPr indent="-246888">
              <a:lnSpc>
                <a:spcPct val="90000"/>
              </a:lnSpc>
              <a:spcAft>
                <a:spcPts val="600"/>
              </a:spcAft>
            </a:pPr>
            <a:endParaRPr lang="en-US" sz="1600" dirty="0"/>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6" y="2590800"/>
            <a:ext cx="2746485" cy="3266762"/>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50" name="Group 49">
            <a:extLst>
              <a:ext uri="{FF2B5EF4-FFF2-40B4-BE49-F238E27FC236}">
                <a16:creationId xmlns:a16="http://schemas.microsoft.com/office/drawing/2014/main" id="{3B8CE876-524C-43F2-BE81-08E720BFBA7C}"/>
              </a:ext>
            </a:extLst>
          </p:cNvPr>
          <p:cNvGrpSpPr>
            <a:grpSpLocks noChangeAspect="1"/>
          </p:cNvGrpSpPr>
          <p:nvPr/>
        </p:nvGrpSpPr>
        <p:grpSpPr>
          <a:xfrm>
            <a:off x="2116971" y="2348992"/>
            <a:ext cx="3761715" cy="3658525"/>
            <a:chOff x="5499462" y="602135"/>
            <a:chExt cx="6051869" cy="5885857"/>
          </a:xfrm>
        </p:grpSpPr>
        <p:grpSp>
          <p:nvGrpSpPr>
            <p:cNvPr id="51" name="Group 50">
              <a:extLst>
                <a:ext uri="{FF2B5EF4-FFF2-40B4-BE49-F238E27FC236}">
                  <a16:creationId xmlns:a16="http://schemas.microsoft.com/office/drawing/2014/main" id="{C2CAA89D-74AF-4A4D-A7DD-367C34F8FED1}"/>
                </a:ext>
              </a:extLst>
            </p:cNvPr>
            <p:cNvGrpSpPr>
              <a:grpSpLocks noChangeAspect="1"/>
            </p:cNvGrpSpPr>
            <p:nvPr/>
          </p:nvGrpSpPr>
          <p:grpSpPr>
            <a:xfrm>
              <a:off x="5851400" y="790574"/>
              <a:ext cx="5362828" cy="5362828"/>
              <a:chOff x="6780212" y="1770171"/>
              <a:chExt cx="4170467" cy="4170467"/>
            </a:xfrm>
          </p:grpSpPr>
          <p:sp>
            <p:nvSpPr>
              <p:cNvPr id="129" name="Block Arc 128">
                <a:extLst>
                  <a:ext uri="{FF2B5EF4-FFF2-40B4-BE49-F238E27FC236}">
                    <a16:creationId xmlns:a16="http://schemas.microsoft.com/office/drawing/2014/main" id="{1099AC4C-7895-4973-9399-95B0AA8B25D6}"/>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Block Arc 129">
                <a:extLst>
                  <a:ext uri="{FF2B5EF4-FFF2-40B4-BE49-F238E27FC236}">
                    <a16:creationId xmlns:a16="http://schemas.microsoft.com/office/drawing/2014/main" id="{6A5C2EA2-59A3-4F87-8706-0B075A5E3361}"/>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Block Arc 130">
                <a:extLst>
                  <a:ext uri="{FF2B5EF4-FFF2-40B4-BE49-F238E27FC236}">
                    <a16:creationId xmlns:a16="http://schemas.microsoft.com/office/drawing/2014/main" id="{4D910B25-5573-4BA1-B0E8-22CCFC3FD599}"/>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Block Arc 131">
                <a:extLst>
                  <a:ext uri="{FF2B5EF4-FFF2-40B4-BE49-F238E27FC236}">
                    <a16:creationId xmlns:a16="http://schemas.microsoft.com/office/drawing/2014/main" id="{E7FB6483-1928-4B4A-AEB7-D624EAE66F9C}"/>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Block Arc 132">
                <a:extLst>
                  <a:ext uri="{FF2B5EF4-FFF2-40B4-BE49-F238E27FC236}">
                    <a16:creationId xmlns:a16="http://schemas.microsoft.com/office/drawing/2014/main" id="{BF1F57F8-1E00-41DF-801A-6C0586166A5D}"/>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Block Arc 133">
                <a:extLst>
                  <a:ext uri="{FF2B5EF4-FFF2-40B4-BE49-F238E27FC236}">
                    <a16:creationId xmlns:a16="http://schemas.microsoft.com/office/drawing/2014/main" id="{1AFE7D84-A85C-4DAB-95FB-AB3297A31331}"/>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Oval 134">
                <a:extLst>
                  <a:ext uri="{FF2B5EF4-FFF2-40B4-BE49-F238E27FC236}">
                    <a16:creationId xmlns:a16="http://schemas.microsoft.com/office/drawing/2014/main" id="{DD3A9FC1-EF0F-4611-9174-5889AC1D8E0B}"/>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Arc 51">
              <a:extLst>
                <a:ext uri="{FF2B5EF4-FFF2-40B4-BE49-F238E27FC236}">
                  <a16:creationId xmlns:a16="http://schemas.microsoft.com/office/drawing/2014/main" id="{3B26AB6A-F1BF-482F-AD55-9E7528CCA25C}"/>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75BAE588-E386-4E74-9CF2-DE7CA06FF145}"/>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a:extLst>
                <a:ext uri="{FF2B5EF4-FFF2-40B4-BE49-F238E27FC236}">
                  <a16:creationId xmlns:a16="http://schemas.microsoft.com/office/drawing/2014/main" id="{68D3E7F5-CDA4-4DF2-9DBB-FDCDA8BE3A4A}"/>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F8A507D8-D4ED-4089-B11E-343DF878843C}"/>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A0FC6B-CF35-4D8F-B74A-1177FE13B21B}"/>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Arc 56">
              <a:extLst>
                <a:ext uri="{FF2B5EF4-FFF2-40B4-BE49-F238E27FC236}">
                  <a16:creationId xmlns:a16="http://schemas.microsoft.com/office/drawing/2014/main" id="{A7D9384D-4999-4B12-B357-1CD8CAE55466}"/>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DC39E0D7-41DA-44D0-8645-8BC64E47BAB8}"/>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16019314-829F-4F3C-9592-3BBD6B90243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61C03825-36D3-4206-BB2F-2A6A8D64B6A7}"/>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1" name="Arc 60">
              <a:extLst>
                <a:ext uri="{FF2B5EF4-FFF2-40B4-BE49-F238E27FC236}">
                  <a16:creationId xmlns:a16="http://schemas.microsoft.com/office/drawing/2014/main" id="{45DD3811-C804-4161-872C-C0A11E3D737B}"/>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Arc 61">
              <a:extLst>
                <a:ext uri="{FF2B5EF4-FFF2-40B4-BE49-F238E27FC236}">
                  <a16:creationId xmlns:a16="http://schemas.microsoft.com/office/drawing/2014/main" id="{F53D42CA-AEF5-4838-96BC-4C337D28C28E}"/>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Arc 62">
              <a:extLst>
                <a:ext uri="{FF2B5EF4-FFF2-40B4-BE49-F238E27FC236}">
                  <a16:creationId xmlns:a16="http://schemas.microsoft.com/office/drawing/2014/main" id="{0859215C-34B2-412E-8F21-E49005084234}"/>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Arc 63">
              <a:extLst>
                <a:ext uri="{FF2B5EF4-FFF2-40B4-BE49-F238E27FC236}">
                  <a16:creationId xmlns:a16="http://schemas.microsoft.com/office/drawing/2014/main" id="{84FC1BED-9FEA-4CE5-A828-96A63885951D}"/>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a:extLst>
                <a:ext uri="{FF2B5EF4-FFF2-40B4-BE49-F238E27FC236}">
                  <a16:creationId xmlns:a16="http://schemas.microsoft.com/office/drawing/2014/main" id="{71713685-69B2-4F3C-BD7B-DB601F613D54}"/>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4E2DEC29-3B04-40FB-B286-DF55DE8FDE72}"/>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7" name="Arc 66">
              <a:extLst>
                <a:ext uri="{FF2B5EF4-FFF2-40B4-BE49-F238E27FC236}">
                  <a16:creationId xmlns:a16="http://schemas.microsoft.com/office/drawing/2014/main" id="{A472E2C6-1C46-43BA-9E74-E405FAA73332}"/>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Arc 67">
              <a:extLst>
                <a:ext uri="{FF2B5EF4-FFF2-40B4-BE49-F238E27FC236}">
                  <a16:creationId xmlns:a16="http://schemas.microsoft.com/office/drawing/2014/main" id="{5AA39F9D-BB65-4478-A0AA-FC946970A86E}"/>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383A0FB6-A5E4-4554-A733-C885E5DF96B9}"/>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a:extLst>
                <a:ext uri="{FF2B5EF4-FFF2-40B4-BE49-F238E27FC236}">
                  <a16:creationId xmlns:a16="http://schemas.microsoft.com/office/drawing/2014/main" id="{65B4489F-FFBF-4500-9CE3-3055F3B46EA4}"/>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119B339B-B052-4D55-96F7-8DE2E6F7E84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Arc 71">
              <a:extLst>
                <a:ext uri="{FF2B5EF4-FFF2-40B4-BE49-F238E27FC236}">
                  <a16:creationId xmlns:a16="http://schemas.microsoft.com/office/drawing/2014/main" id="{B1BBE78A-1028-4A51-BE99-0C288374DD4F}"/>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Arc 72">
              <a:extLst>
                <a:ext uri="{FF2B5EF4-FFF2-40B4-BE49-F238E27FC236}">
                  <a16:creationId xmlns:a16="http://schemas.microsoft.com/office/drawing/2014/main" id="{9E7481F5-58AD-4551-8C51-9DCC52417EEB}"/>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a:extLst>
                <a:ext uri="{FF2B5EF4-FFF2-40B4-BE49-F238E27FC236}">
                  <a16:creationId xmlns:a16="http://schemas.microsoft.com/office/drawing/2014/main" id="{F64BD99B-AD79-4952-8AE6-D5A8C2B5425B}"/>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8BA7253E-DB3B-4AF9-95D2-C5EF24E0C2A7}"/>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41201A78-AFF6-406B-9D4C-55FA86F510CD}"/>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961F9AAA-9AC1-4C92-B8E5-A7DF56981034}"/>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86F9BB62-A051-43E2-99E6-0288EB63AEF2}"/>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5D2FE0D9-58A4-47CE-8169-119AB663DB05}"/>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AB192DAE-80AE-4836-A060-1627F3F6C5D5}"/>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AD5C2915-4039-4DAA-906A-53A021D6F792}"/>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009FD2D9-233C-44D0-B6B2-10A65C912D56}"/>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7BA237E8-5DF8-47C4-A152-9E29F9810CEC}"/>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F790F511-E374-4C70-AB48-7DFFDAA55D13}"/>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EA0CDC90-3037-4A24-8B32-41B341A8E647}"/>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690BE2-4067-4839-BFEE-4AA747E2593F}"/>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Isosceles Triangle 86">
              <a:extLst>
                <a:ext uri="{FF2B5EF4-FFF2-40B4-BE49-F238E27FC236}">
                  <a16:creationId xmlns:a16="http://schemas.microsoft.com/office/drawing/2014/main" id="{BE81E7D9-DC55-44B2-B940-D1E8C56F7750}"/>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95696F1D-774B-4FF8-A86F-31101F76B42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Isosceles Triangle 88">
              <a:extLst>
                <a:ext uri="{FF2B5EF4-FFF2-40B4-BE49-F238E27FC236}">
                  <a16:creationId xmlns:a16="http://schemas.microsoft.com/office/drawing/2014/main" id="{A275C5DD-14F0-4B61-B984-70FF4A9D084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a:extLst>
                <a:ext uri="{FF2B5EF4-FFF2-40B4-BE49-F238E27FC236}">
                  <a16:creationId xmlns:a16="http://schemas.microsoft.com/office/drawing/2014/main" id="{82F6497C-A38E-426F-B813-384DEFBCAC3C}"/>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a:extLst>
                <a:ext uri="{FF2B5EF4-FFF2-40B4-BE49-F238E27FC236}">
                  <a16:creationId xmlns:a16="http://schemas.microsoft.com/office/drawing/2014/main" id="{2BA9B959-A0A2-49E4-9320-AA32EF40880A}"/>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Isosceles Triangle 91">
              <a:extLst>
                <a:ext uri="{FF2B5EF4-FFF2-40B4-BE49-F238E27FC236}">
                  <a16:creationId xmlns:a16="http://schemas.microsoft.com/office/drawing/2014/main" id="{868AFF03-6890-4E8A-A507-44B978D0493F}"/>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Isosceles Triangle 92">
              <a:extLst>
                <a:ext uri="{FF2B5EF4-FFF2-40B4-BE49-F238E27FC236}">
                  <a16:creationId xmlns:a16="http://schemas.microsoft.com/office/drawing/2014/main" id="{ED716CA3-B0CC-4002-A767-EA2FB1A4FC83}"/>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a:extLst>
                <a:ext uri="{FF2B5EF4-FFF2-40B4-BE49-F238E27FC236}">
                  <a16:creationId xmlns:a16="http://schemas.microsoft.com/office/drawing/2014/main" id="{694F0BD2-EAE3-4DAB-9C23-C2CCAD546890}"/>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007A3968-7873-4358-968D-F268F4EB1272}"/>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867AFE-C124-4008-9B24-0D2489C12A9B}"/>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EB853FD-FA3C-4F29-810E-0A8FB6AC8EF7}"/>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4C6BD537-6B7C-419F-B450-09561682004A}"/>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Isosceles Triangle 98">
              <a:extLst>
                <a:ext uri="{FF2B5EF4-FFF2-40B4-BE49-F238E27FC236}">
                  <a16:creationId xmlns:a16="http://schemas.microsoft.com/office/drawing/2014/main" id="{AAF93A2C-08E6-43D4-B214-A3F19D7C78BF}"/>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Isosceles Triangle 99">
              <a:extLst>
                <a:ext uri="{FF2B5EF4-FFF2-40B4-BE49-F238E27FC236}">
                  <a16:creationId xmlns:a16="http://schemas.microsoft.com/office/drawing/2014/main" id="{32E7FC72-AA89-4511-A065-2E5EAF5E7DA9}"/>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Isosceles Triangle 100">
              <a:extLst>
                <a:ext uri="{FF2B5EF4-FFF2-40B4-BE49-F238E27FC236}">
                  <a16:creationId xmlns:a16="http://schemas.microsoft.com/office/drawing/2014/main" id="{83DFFB60-9BD1-4079-909F-24A5E25FC2DB}"/>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Isosceles Triangle 101">
              <a:extLst>
                <a:ext uri="{FF2B5EF4-FFF2-40B4-BE49-F238E27FC236}">
                  <a16:creationId xmlns:a16="http://schemas.microsoft.com/office/drawing/2014/main" id="{AAF33FD0-8EB4-423F-B3B8-4DDE19B5B3F1}"/>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C654B406-3E64-4404-A26E-C22A7ACE9714}"/>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Isosceles Triangle 103">
              <a:extLst>
                <a:ext uri="{FF2B5EF4-FFF2-40B4-BE49-F238E27FC236}">
                  <a16:creationId xmlns:a16="http://schemas.microsoft.com/office/drawing/2014/main" id="{98F8D045-AD40-4D08-8999-8EE9E9BC8577}"/>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Isosceles Triangle 104">
              <a:extLst>
                <a:ext uri="{FF2B5EF4-FFF2-40B4-BE49-F238E27FC236}">
                  <a16:creationId xmlns:a16="http://schemas.microsoft.com/office/drawing/2014/main" id="{70D3CCCF-92A4-4026-B3A0-111C5609DD76}"/>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Isosceles Triangle 105">
              <a:extLst>
                <a:ext uri="{FF2B5EF4-FFF2-40B4-BE49-F238E27FC236}">
                  <a16:creationId xmlns:a16="http://schemas.microsoft.com/office/drawing/2014/main" id="{1B0F58A2-0235-495D-AAF0-9229AF81772E}"/>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Isosceles Triangle 106">
              <a:extLst>
                <a:ext uri="{FF2B5EF4-FFF2-40B4-BE49-F238E27FC236}">
                  <a16:creationId xmlns:a16="http://schemas.microsoft.com/office/drawing/2014/main" id="{1D94B667-EBB8-4B14-A283-CC230BDC281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Isosceles Triangle 107">
              <a:extLst>
                <a:ext uri="{FF2B5EF4-FFF2-40B4-BE49-F238E27FC236}">
                  <a16:creationId xmlns:a16="http://schemas.microsoft.com/office/drawing/2014/main" id="{A73655C9-3F11-4B8C-889C-A9B3F4191EAB}"/>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Isosceles Triangle 108">
              <a:extLst>
                <a:ext uri="{FF2B5EF4-FFF2-40B4-BE49-F238E27FC236}">
                  <a16:creationId xmlns:a16="http://schemas.microsoft.com/office/drawing/2014/main" id="{3C9F467D-03BE-4A5B-93CA-750772B265AE}"/>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E66207F-9795-49BB-B27E-7FC4B18C6B62}"/>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86C7A2B0-E73A-4685-8EA0-3633D2A8256A}"/>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EB37E570-7BEB-4379-B11C-7D74518661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6E76EB2E-972B-4ACE-98D9-9605A623175C}"/>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440BF4BA-3174-44F9-8D0F-AFF531396D73}"/>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Arc 114">
              <a:extLst>
                <a:ext uri="{FF2B5EF4-FFF2-40B4-BE49-F238E27FC236}">
                  <a16:creationId xmlns:a16="http://schemas.microsoft.com/office/drawing/2014/main" id="{DBE0B325-7BF7-40FB-B8D0-61D11FF990F7}"/>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Isosceles Triangle 121">
              <a:extLst>
                <a:ext uri="{FF2B5EF4-FFF2-40B4-BE49-F238E27FC236}">
                  <a16:creationId xmlns:a16="http://schemas.microsoft.com/office/drawing/2014/main" id="{50A1FB9F-4F37-447E-A132-0D7AB115AF1A}"/>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Isosceles Triangle 122">
              <a:extLst>
                <a:ext uri="{FF2B5EF4-FFF2-40B4-BE49-F238E27FC236}">
                  <a16:creationId xmlns:a16="http://schemas.microsoft.com/office/drawing/2014/main" id="{16B8C155-D1BC-40F8-B24B-1D6260E6A6E7}"/>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Isosceles Triangle 123">
              <a:extLst>
                <a:ext uri="{FF2B5EF4-FFF2-40B4-BE49-F238E27FC236}">
                  <a16:creationId xmlns:a16="http://schemas.microsoft.com/office/drawing/2014/main" id="{06D7B83E-C8D2-42EF-9446-C1DDE95931E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Isosceles Triangle 124">
              <a:extLst>
                <a:ext uri="{FF2B5EF4-FFF2-40B4-BE49-F238E27FC236}">
                  <a16:creationId xmlns:a16="http://schemas.microsoft.com/office/drawing/2014/main" id="{8A48BA01-5368-4FC2-B837-17AC914D079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2BB42BC0-77AE-4A60-9D9C-2C32667E05D5}"/>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70396995-B735-43FE-B4DA-4D43CEE63B38}"/>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TextBox 136">
            <a:extLst>
              <a:ext uri="{FF2B5EF4-FFF2-40B4-BE49-F238E27FC236}">
                <a16:creationId xmlns:a16="http://schemas.microsoft.com/office/drawing/2014/main" id="{0528C07A-8914-4093-B622-6DAE58205EE2}"/>
              </a:ext>
            </a:extLst>
          </p:cNvPr>
          <p:cNvSpPr txBox="1"/>
          <p:nvPr/>
        </p:nvSpPr>
        <p:spPr>
          <a:xfrm>
            <a:off x="3063209" y="6245423"/>
            <a:ext cx="1888063" cy="307777"/>
          </a:xfrm>
          <a:prstGeom prst="rect">
            <a:avLst/>
          </a:prstGeom>
          <a:noFill/>
        </p:spPr>
        <p:txBody>
          <a:bodyPr wrap="square">
            <a:spAutoFit/>
          </a:bodyPr>
          <a:lstStyle/>
          <a:p>
            <a:pPr algn="ctr"/>
            <a:r>
              <a:rPr lang="en-US" sz="1400" b="1" dirty="0"/>
              <a:t>Top View</a:t>
            </a:r>
            <a:endParaRPr lang="en-US" sz="1600" b="1" dirty="0"/>
          </a:p>
        </p:txBody>
      </p:sp>
      <p:cxnSp>
        <p:nvCxnSpPr>
          <p:cNvPr id="136" name="Straight Arrow Connector 135">
            <a:extLst>
              <a:ext uri="{FF2B5EF4-FFF2-40B4-BE49-F238E27FC236}">
                <a16:creationId xmlns:a16="http://schemas.microsoft.com/office/drawing/2014/main" id="{2F9E4170-9B2C-4EDA-99AC-5EB3396D43A4}"/>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89F8237-94E6-49B5-988A-5213D5D87F91}"/>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988341" cy="1166776"/>
          </a:xfrm>
          <a:prstGeom prst="rect">
            <a:avLst/>
          </a:prstGeom>
        </p:spPr>
        <p:txBody>
          <a:bodyPr vert="horz" lIns="91440" tIns="45720" rIns="91440" bIns="45720" rtlCol="0">
            <a:normAutofit/>
          </a:bodyPr>
          <a:lstStyle/>
          <a:p>
            <a:pPr indent="-246888">
              <a:lnSpc>
                <a:spcPct val="90000"/>
              </a:lnSpc>
              <a:spcAft>
                <a:spcPts val="600"/>
              </a:spcAft>
            </a:pPr>
            <a:r>
              <a:rPr lang="en-US" sz="1600" dirty="0"/>
              <a:t>From a specific point of view to the “north”, the expanded orbits would “</a:t>
            </a:r>
            <a:r>
              <a:rPr lang="en-US" sz="1600" b="1" dirty="0"/>
              <a:t>eclipse</a:t>
            </a:r>
            <a:r>
              <a:rPr lang="en-US" sz="1600" dirty="0"/>
              <a:t>” each other. Meaning they would all appear to be the same size.</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16" name="Group 15">
            <a:extLst>
              <a:ext uri="{FF2B5EF4-FFF2-40B4-BE49-F238E27FC236}">
                <a16:creationId xmlns:a16="http://schemas.microsoft.com/office/drawing/2014/main" id="{DECCCAEF-86BB-4263-ABAF-7F8A6EB6D8FF}"/>
              </a:ext>
            </a:extLst>
          </p:cNvPr>
          <p:cNvGrpSpPr/>
          <p:nvPr/>
        </p:nvGrpSpPr>
        <p:grpSpPr>
          <a:xfrm>
            <a:off x="7161212" y="1207168"/>
            <a:ext cx="2971800" cy="5025846"/>
            <a:chOff x="7161212" y="1218463"/>
            <a:chExt cx="2971800" cy="5025846"/>
          </a:xfrm>
        </p:grpSpPr>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3" y="2600638"/>
              <a:ext cx="2746485" cy="3266762"/>
              <a:chOff x="7037968" y="1307781"/>
              <a:chExt cx="3904468" cy="4644114"/>
            </a:xfrm>
          </p:grpSpPr>
          <p:sp>
            <p:nvSpPr>
              <p:cNvPr id="121" name="Oval 120">
                <a:extLst>
                  <a:ext uri="{FF2B5EF4-FFF2-40B4-BE49-F238E27FC236}">
                    <a16:creationId xmlns:a16="http://schemas.microsoft.com/office/drawing/2014/main" id="{9F2671E3-BFB1-4703-9983-6A15FC73EB28}"/>
                  </a:ext>
                </a:extLst>
              </p:cNvPr>
              <p:cNvSpPr/>
              <p:nvPr/>
            </p:nvSpPr>
            <p:spPr>
              <a:xfrm>
                <a:off x="8801378" y="3880016"/>
                <a:ext cx="412360" cy="4281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16" y="519716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16" y="428692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16" y="3367489"/>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16" y="2453906"/>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16" y="1534042"/>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52" y="156232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36" y="191706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34" y="241336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34" y="29061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761" y="341918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19" y="37682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787" y="4291548"/>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686" y="470705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498" y="520959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1961" y="5603951"/>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51" y="1338131"/>
                <a:ext cx="571467" cy="4583413"/>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07" y="5004540"/>
                <a:ext cx="3264392"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7968" y="5928728"/>
                <a:ext cx="390446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16" y="3156161"/>
                <a:ext cx="215797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05" y="1307781"/>
                <a:ext cx="1142994"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389" y="2231970"/>
                <a:ext cx="1627624"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897" y="4080350"/>
                <a:ext cx="2706611"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44" y="4839060"/>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477" y="2763575"/>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23" y="1808330"/>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00" y="545845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3"/>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Arrow Connector 3">
              <a:extLst>
                <a:ext uri="{FF2B5EF4-FFF2-40B4-BE49-F238E27FC236}">
                  <a16:creationId xmlns:a16="http://schemas.microsoft.com/office/drawing/2014/main" id="{5A5EFC41-1DA4-4A08-B71D-8B5003247A69}"/>
                </a:ext>
              </a:extLst>
            </p:cNvPr>
            <p:cNvCxnSpPr/>
            <p:nvPr/>
          </p:nvCxnSpPr>
          <p:spPr>
            <a:xfrm flipH="1">
              <a:off x="7255042" y="5859252"/>
              <a:ext cx="4831" cy="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AC318-DC05-4B22-8F01-A23C095C916B}"/>
                </a:ext>
              </a:extLst>
            </p:cNvPr>
            <p:cNvCxnSpPr>
              <a:cxnSpLocks/>
            </p:cNvCxnSpPr>
            <p:nvPr/>
          </p:nvCxnSpPr>
          <p:spPr>
            <a:xfrm flipV="1">
              <a:off x="7161212" y="1246969"/>
              <a:ext cx="1484112" cy="499734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EDBF912-AD64-49C6-B8D5-C42477665BC9}"/>
                </a:ext>
              </a:extLst>
            </p:cNvPr>
            <p:cNvCxnSpPr>
              <a:cxnSpLocks/>
            </p:cNvCxnSpPr>
            <p:nvPr/>
          </p:nvCxnSpPr>
          <p:spPr>
            <a:xfrm flipH="1" flipV="1">
              <a:off x="8619225" y="1270845"/>
              <a:ext cx="1513787" cy="497346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A3A12CAF-9D9B-4029-BEB9-65F851E048AC}"/>
                </a:ext>
              </a:extLst>
            </p:cNvPr>
            <p:cNvSpPr>
              <a:spLocks noChangeAspect="1"/>
            </p:cNvSpPr>
            <p:nvPr/>
          </p:nvSpPr>
          <p:spPr>
            <a:xfrm>
              <a:off x="8519909" y="1218463"/>
              <a:ext cx="228600" cy="2286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TextBox 138">
            <a:extLst>
              <a:ext uri="{FF2B5EF4-FFF2-40B4-BE49-F238E27FC236}">
                <a16:creationId xmlns:a16="http://schemas.microsoft.com/office/drawing/2014/main" id="{FE100F0B-DB78-4158-8E6E-EAE636E7833A}"/>
              </a:ext>
            </a:extLst>
          </p:cNvPr>
          <p:cNvSpPr txBox="1"/>
          <p:nvPr/>
        </p:nvSpPr>
        <p:spPr>
          <a:xfrm>
            <a:off x="7344503" y="741639"/>
            <a:ext cx="2549443" cy="307777"/>
          </a:xfrm>
          <a:prstGeom prst="rect">
            <a:avLst/>
          </a:prstGeom>
          <a:noFill/>
        </p:spPr>
        <p:txBody>
          <a:bodyPr wrap="square">
            <a:spAutoFit/>
          </a:bodyPr>
          <a:lstStyle/>
          <a:p>
            <a:pPr algn="ctr"/>
            <a:r>
              <a:rPr lang="en-US" sz="1400" b="1" dirty="0"/>
              <a:t>The “Thrown”</a:t>
            </a:r>
            <a:endParaRPr lang="en-US" sz="1600" b="1" dirty="0"/>
          </a:p>
        </p:txBody>
      </p:sp>
      <p:grpSp>
        <p:nvGrpSpPr>
          <p:cNvPr id="10" name="Group 9">
            <a:extLst>
              <a:ext uri="{FF2B5EF4-FFF2-40B4-BE49-F238E27FC236}">
                <a16:creationId xmlns:a16="http://schemas.microsoft.com/office/drawing/2014/main" id="{387A9344-CE4B-48ED-A9EB-A60C06428BED}"/>
              </a:ext>
            </a:extLst>
          </p:cNvPr>
          <p:cNvGrpSpPr>
            <a:grpSpLocks noChangeAspect="1"/>
          </p:cNvGrpSpPr>
          <p:nvPr/>
        </p:nvGrpSpPr>
        <p:grpSpPr>
          <a:xfrm>
            <a:off x="2362165" y="2884770"/>
            <a:ext cx="3109646" cy="3024054"/>
            <a:chOff x="2362165" y="2884770"/>
            <a:chExt cx="3109646" cy="3024054"/>
          </a:xfrm>
        </p:grpSpPr>
        <p:sp>
          <p:nvSpPr>
            <p:cNvPr id="9" name="Arc 8">
              <a:extLst>
                <a:ext uri="{FF2B5EF4-FFF2-40B4-BE49-F238E27FC236}">
                  <a16:creationId xmlns:a16="http://schemas.microsoft.com/office/drawing/2014/main" id="{DFA83D82-95B9-4E4D-A298-1DC5FE96CCCE}"/>
                </a:ext>
              </a:extLst>
            </p:cNvPr>
            <p:cNvSpPr>
              <a:spLocks noChangeAspect="1"/>
            </p:cNvSpPr>
            <p:nvPr/>
          </p:nvSpPr>
          <p:spPr>
            <a:xfrm rot="5400000">
              <a:off x="2533442" y="2981825"/>
              <a:ext cx="2715768" cy="2715768"/>
            </a:xfrm>
            <a:prstGeom prst="arc">
              <a:avLst>
                <a:gd name="adj1" fmla="val 19691424"/>
                <a:gd name="adj2" fmla="val 1773846"/>
              </a:avLst>
            </a:prstGeom>
            <a:ln w="381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8DA7F76E-4E11-41E0-AB78-95FB4B178D11}"/>
                </a:ext>
              </a:extLst>
            </p:cNvPr>
            <p:cNvGrpSpPr/>
            <p:nvPr/>
          </p:nvGrpSpPr>
          <p:grpSpPr>
            <a:xfrm>
              <a:off x="3054109" y="2956231"/>
              <a:ext cx="1669447" cy="332864"/>
              <a:chOff x="5458043" y="2830448"/>
              <a:chExt cx="1669447" cy="332864"/>
            </a:xfrm>
          </p:grpSpPr>
          <p:sp>
            <p:nvSpPr>
              <p:cNvPr id="90" name="Arc 89">
                <a:extLst>
                  <a:ext uri="{FF2B5EF4-FFF2-40B4-BE49-F238E27FC236}">
                    <a16:creationId xmlns:a16="http://schemas.microsoft.com/office/drawing/2014/main" id="{55C8A964-9A98-4B37-9458-FCDEDCBBAE8A}"/>
                  </a:ext>
                </a:extLst>
              </p:cNvPr>
              <p:cNvSpPr>
                <a:spLocks noChangeAspect="1"/>
              </p:cNvSpPr>
              <p:nvPr/>
            </p:nvSpPr>
            <p:spPr>
              <a:xfrm rot="11791380" flipV="1">
                <a:off x="6405600" y="2830448"/>
                <a:ext cx="721890" cy="293648"/>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Arc 90">
                <a:extLst>
                  <a:ext uri="{FF2B5EF4-FFF2-40B4-BE49-F238E27FC236}">
                    <a16:creationId xmlns:a16="http://schemas.microsoft.com/office/drawing/2014/main" id="{7C12FD35-506A-4371-940D-3B0F1969461A}"/>
                  </a:ext>
                </a:extLst>
              </p:cNvPr>
              <p:cNvSpPr>
                <a:spLocks noChangeAspect="1"/>
              </p:cNvSpPr>
              <p:nvPr/>
            </p:nvSpPr>
            <p:spPr>
              <a:xfrm rot="9808620" flipH="1" flipV="1">
                <a:off x="5458043" y="2847352"/>
                <a:ext cx="776739" cy="315960"/>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51" name="Block Arc 250">
              <a:extLst>
                <a:ext uri="{FF2B5EF4-FFF2-40B4-BE49-F238E27FC236}">
                  <a16:creationId xmlns:a16="http://schemas.microsoft.com/office/drawing/2014/main" id="{C023B31B-D215-4329-A833-D248CAF5901E}"/>
                </a:ext>
              </a:extLst>
            </p:cNvPr>
            <p:cNvSpPr>
              <a:spLocks noChangeAspect="1"/>
            </p:cNvSpPr>
            <p:nvPr/>
          </p:nvSpPr>
          <p:spPr>
            <a:xfrm rot="16200000">
              <a:off x="2549558" y="3018787"/>
              <a:ext cx="2714043" cy="2714043"/>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2" name="Block Arc 251">
              <a:extLst>
                <a:ext uri="{FF2B5EF4-FFF2-40B4-BE49-F238E27FC236}">
                  <a16:creationId xmlns:a16="http://schemas.microsoft.com/office/drawing/2014/main" id="{7A85EDF1-179A-4E46-9804-A9E4CC004577}"/>
                </a:ext>
              </a:extLst>
            </p:cNvPr>
            <p:cNvSpPr>
              <a:spLocks noChangeAspect="1"/>
            </p:cNvSpPr>
            <p:nvPr/>
          </p:nvSpPr>
          <p:spPr>
            <a:xfrm rot="5400000">
              <a:off x="2821551" y="3290779"/>
              <a:ext cx="2170057" cy="2170057"/>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3" name="Oval 252">
              <a:extLst>
                <a:ext uri="{FF2B5EF4-FFF2-40B4-BE49-F238E27FC236}">
                  <a16:creationId xmlns:a16="http://schemas.microsoft.com/office/drawing/2014/main" id="{3949BC1A-F26D-4164-83DF-848F5BD0C4E4}"/>
                </a:ext>
              </a:extLst>
            </p:cNvPr>
            <p:cNvSpPr/>
            <p:nvPr/>
          </p:nvSpPr>
          <p:spPr>
            <a:xfrm>
              <a:off x="3691694" y="4160922"/>
              <a:ext cx="429770" cy="42977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Arc 253">
              <a:extLst>
                <a:ext uri="{FF2B5EF4-FFF2-40B4-BE49-F238E27FC236}">
                  <a16:creationId xmlns:a16="http://schemas.microsoft.com/office/drawing/2014/main" id="{36C5544C-6C96-4C36-B794-8CD0CDD5081F}"/>
                </a:ext>
              </a:extLst>
            </p:cNvPr>
            <p:cNvSpPr>
              <a:spLocks noChangeAspect="1"/>
            </p:cNvSpPr>
            <p:nvPr/>
          </p:nvSpPr>
          <p:spPr>
            <a:xfrm rot="5400000">
              <a:off x="2408190" y="2884770"/>
              <a:ext cx="3007944" cy="3007944"/>
            </a:xfrm>
            <a:prstGeom prst="arc">
              <a:avLst>
                <a:gd name="adj1" fmla="val 1093732"/>
                <a:gd name="adj2" fmla="val 2041131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5" name="Arc 254">
              <a:extLst>
                <a:ext uri="{FF2B5EF4-FFF2-40B4-BE49-F238E27FC236}">
                  <a16:creationId xmlns:a16="http://schemas.microsoft.com/office/drawing/2014/main" id="{29373CC4-E62A-47B8-BE06-4D700D6FB790}"/>
                </a:ext>
              </a:extLst>
            </p:cNvPr>
            <p:cNvSpPr>
              <a:spLocks noChangeAspect="1"/>
            </p:cNvSpPr>
            <p:nvPr/>
          </p:nvSpPr>
          <p:spPr>
            <a:xfrm rot="5400000">
              <a:off x="2685727" y="3213732"/>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6" name="Arc 255">
              <a:extLst>
                <a:ext uri="{FF2B5EF4-FFF2-40B4-BE49-F238E27FC236}">
                  <a16:creationId xmlns:a16="http://schemas.microsoft.com/office/drawing/2014/main" id="{4B784BBE-8335-413C-9E4D-FBA52849FD72}"/>
                </a:ext>
              </a:extLst>
            </p:cNvPr>
            <p:cNvSpPr>
              <a:spLocks noChangeAspect="1"/>
            </p:cNvSpPr>
            <p:nvPr/>
          </p:nvSpPr>
          <p:spPr>
            <a:xfrm rot="5400000">
              <a:off x="2987486" y="3456713"/>
              <a:ext cx="1838188" cy="1838188"/>
            </a:xfrm>
            <a:prstGeom prst="arc">
              <a:avLst>
                <a:gd name="adj1" fmla="val 11751370"/>
                <a:gd name="adj2" fmla="val 2014359"/>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7" name="Arc 256">
              <a:extLst>
                <a:ext uri="{FF2B5EF4-FFF2-40B4-BE49-F238E27FC236}">
                  <a16:creationId xmlns:a16="http://schemas.microsoft.com/office/drawing/2014/main" id="{47FB9280-786B-45E7-A0FE-2F616DB38479}"/>
                </a:ext>
              </a:extLst>
            </p:cNvPr>
            <p:cNvSpPr>
              <a:spLocks noChangeAspect="1"/>
            </p:cNvSpPr>
            <p:nvPr/>
          </p:nvSpPr>
          <p:spPr>
            <a:xfrm rot="9808620">
              <a:off x="3997141" y="5535672"/>
              <a:ext cx="721890" cy="2936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8" name="Arc 257">
              <a:extLst>
                <a:ext uri="{FF2B5EF4-FFF2-40B4-BE49-F238E27FC236}">
                  <a16:creationId xmlns:a16="http://schemas.microsoft.com/office/drawing/2014/main" id="{F63FFC4F-5CEF-4CC2-83F2-74A369E2C64A}"/>
                </a:ext>
              </a:extLst>
            </p:cNvPr>
            <p:cNvSpPr>
              <a:spLocks noChangeAspect="1"/>
            </p:cNvSpPr>
            <p:nvPr/>
          </p:nvSpPr>
          <p:spPr>
            <a:xfrm rot="11832921">
              <a:off x="3954955" y="3270621"/>
              <a:ext cx="664566" cy="27033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9" name="Arc 258">
              <a:extLst>
                <a:ext uri="{FF2B5EF4-FFF2-40B4-BE49-F238E27FC236}">
                  <a16:creationId xmlns:a16="http://schemas.microsoft.com/office/drawing/2014/main" id="{668EED80-17DA-4B7C-9289-B5F2C0B723DD}"/>
                </a:ext>
              </a:extLst>
            </p:cNvPr>
            <p:cNvSpPr>
              <a:spLocks noChangeAspect="1"/>
            </p:cNvSpPr>
            <p:nvPr/>
          </p:nvSpPr>
          <p:spPr>
            <a:xfrm rot="16200000" flipH="1">
              <a:off x="2987486" y="3456713"/>
              <a:ext cx="1838188" cy="1838188"/>
            </a:xfrm>
            <a:prstGeom prst="arc">
              <a:avLst>
                <a:gd name="adj1" fmla="val 11702510"/>
                <a:gd name="adj2" fmla="val 2011236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0" name="Arc 259">
              <a:extLst>
                <a:ext uri="{FF2B5EF4-FFF2-40B4-BE49-F238E27FC236}">
                  <a16:creationId xmlns:a16="http://schemas.microsoft.com/office/drawing/2014/main" id="{881D7D06-CD7A-42EA-BDA3-12AE5EFD4109}"/>
                </a:ext>
              </a:extLst>
            </p:cNvPr>
            <p:cNvSpPr>
              <a:spLocks noChangeAspect="1"/>
            </p:cNvSpPr>
            <p:nvPr/>
          </p:nvSpPr>
          <p:spPr>
            <a:xfrm rot="16200000" flipH="1">
              <a:off x="2703402" y="3172631"/>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1" name="Arc 260">
              <a:extLst>
                <a:ext uri="{FF2B5EF4-FFF2-40B4-BE49-F238E27FC236}">
                  <a16:creationId xmlns:a16="http://schemas.microsoft.com/office/drawing/2014/main" id="{07DA8C18-BA2F-4CA6-AA43-9A151072E131}"/>
                </a:ext>
              </a:extLst>
            </p:cNvPr>
            <p:cNvSpPr>
              <a:spLocks noChangeAspect="1"/>
            </p:cNvSpPr>
            <p:nvPr/>
          </p:nvSpPr>
          <p:spPr>
            <a:xfrm rot="11791380" flipH="1">
              <a:off x="3049584" y="5496456"/>
              <a:ext cx="776739" cy="31596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2" name="Arc 261">
              <a:extLst>
                <a:ext uri="{FF2B5EF4-FFF2-40B4-BE49-F238E27FC236}">
                  <a16:creationId xmlns:a16="http://schemas.microsoft.com/office/drawing/2014/main" id="{C6CEBEA5-69DA-4DD5-927C-D02F1B8BEA3E}"/>
                </a:ext>
              </a:extLst>
            </p:cNvPr>
            <p:cNvSpPr>
              <a:spLocks noChangeAspect="1"/>
            </p:cNvSpPr>
            <p:nvPr/>
          </p:nvSpPr>
          <p:spPr>
            <a:xfrm rot="9767079" flipH="1">
              <a:off x="3195916" y="3237660"/>
              <a:ext cx="690160" cy="280741"/>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3" name="Isosceles Triangle 262">
              <a:extLst>
                <a:ext uri="{FF2B5EF4-FFF2-40B4-BE49-F238E27FC236}">
                  <a16:creationId xmlns:a16="http://schemas.microsoft.com/office/drawing/2014/main" id="{C5495B03-873C-47EC-A8CE-4B56798523B5}"/>
                </a:ext>
              </a:extLst>
            </p:cNvPr>
            <p:cNvSpPr>
              <a:spLocks noChangeAspect="1"/>
            </p:cNvSpPr>
            <p:nvPr/>
          </p:nvSpPr>
          <p:spPr>
            <a:xfrm rot="8180820">
              <a:off x="4822591" y="316247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Isosceles Triangle 263">
              <a:extLst>
                <a:ext uri="{FF2B5EF4-FFF2-40B4-BE49-F238E27FC236}">
                  <a16:creationId xmlns:a16="http://schemas.microsoft.com/office/drawing/2014/main" id="{0C603896-A2BD-4F9A-AFCC-8FA7A451A472}"/>
                </a:ext>
              </a:extLst>
            </p:cNvPr>
            <p:cNvSpPr>
              <a:spLocks noChangeAspect="1"/>
            </p:cNvSpPr>
            <p:nvPr/>
          </p:nvSpPr>
          <p:spPr>
            <a:xfrm rot="11464767">
              <a:off x="5338125" y="4530406"/>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Isosceles Triangle 264">
              <a:extLst>
                <a:ext uri="{FF2B5EF4-FFF2-40B4-BE49-F238E27FC236}">
                  <a16:creationId xmlns:a16="http://schemas.microsoft.com/office/drawing/2014/main" id="{A373C1CC-AFC5-41D0-A17C-DFF00BD34AA8}"/>
                </a:ext>
              </a:extLst>
            </p:cNvPr>
            <p:cNvSpPr>
              <a:spLocks noChangeAspect="1"/>
            </p:cNvSpPr>
            <p:nvPr/>
          </p:nvSpPr>
          <p:spPr>
            <a:xfrm rot="14910989">
              <a:off x="4332126" y="574824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Isosceles Triangle 265">
              <a:extLst>
                <a:ext uri="{FF2B5EF4-FFF2-40B4-BE49-F238E27FC236}">
                  <a16:creationId xmlns:a16="http://schemas.microsoft.com/office/drawing/2014/main" id="{4229602D-6680-47FD-B677-0BD103B32FF7}"/>
                </a:ext>
              </a:extLst>
            </p:cNvPr>
            <p:cNvSpPr>
              <a:spLocks noChangeAspect="1"/>
            </p:cNvSpPr>
            <p:nvPr/>
          </p:nvSpPr>
          <p:spPr>
            <a:xfrm rot="3720258">
              <a:off x="4250663" y="546908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Isosceles Triangle 266">
              <a:extLst>
                <a:ext uri="{FF2B5EF4-FFF2-40B4-BE49-F238E27FC236}">
                  <a16:creationId xmlns:a16="http://schemas.microsoft.com/office/drawing/2014/main" id="{B4CEB5F3-BBF9-4B2D-A93A-0D3E429B69B8}"/>
                </a:ext>
              </a:extLst>
            </p:cNvPr>
            <p:cNvSpPr>
              <a:spLocks noChangeAspect="1"/>
            </p:cNvSpPr>
            <p:nvPr/>
          </p:nvSpPr>
          <p:spPr>
            <a:xfrm rot="460038">
              <a:off x="5027642"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Isosceles Triangle 267">
              <a:extLst>
                <a:ext uri="{FF2B5EF4-FFF2-40B4-BE49-F238E27FC236}">
                  <a16:creationId xmlns:a16="http://schemas.microsoft.com/office/drawing/2014/main" id="{E3FCA984-DE3F-48B6-9551-79196D23457E}"/>
                </a:ext>
              </a:extLst>
            </p:cNvPr>
            <p:cNvSpPr>
              <a:spLocks noChangeAspect="1"/>
            </p:cNvSpPr>
            <p:nvPr/>
          </p:nvSpPr>
          <p:spPr>
            <a:xfrm rot="11317007">
              <a:off x="4753497"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Isosceles Triangle 268">
              <a:extLst>
                <a:ext uri="{FF2B5EF4-FFF2-40B4-BE49-F238E27FC236}">
                  <a16:creationId xmlns:a16="http://schemas.microsoft.com/office/drawing/2014/main" id="{9CA3A228-A1C6-43B1-8AA2-2FC4E24988AB}"/>
                </a:ext>
              </a:extLst>
            </p:cNvPr>
            <p:cNvSpPr>
              <a:spLocks noChangeAspect="1"/>
            </p:cNvSpPr>
            <p:nvPr/>
          </p:nvSpPr>
          <p:spPr>
            <a:xfrm rot="17042247">
              <a:off x="3440782" y="57741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Isosceles Triangle 269">
              <a:extLst>
                <a:ext uri="{FF2B5EF4-FFF2-40B4-BE49-F238E27FC236}">
                  <a16:creationId xmlns:a16="http://schemas.microsoft.com/office/drawing/2014/main" id="{ACF2218C-B4D8-4D2E-9C0E-9ED6240AA029}"/>
                </a:ext>
              </a:extLst>
            </p:cNvPr>
            <p:cNvSpPr>
              <a:spLocks noChangeAspect="1"/>
            </p:cNvSpPr>
            <p:nvPr/>
          </p:nvSpPr>
          <p:spPr>
            <a:xfrm rot="6594819">
              <a:off x="3506002" y="546245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Isosceles Triangle 270">
              <a:extLst>
                <a:ext uri="{FF2B5EF4-FFF2-40B4-BE49-F238E27FC236}">
                  <a16:creationId xmlns:a16="http://schemas.microsoft.com/office/drawing/2014/main" id="{52229966-E0A5-4CC9-8607-4B147D40628F}"/>
                </a:ext>
              </a:extLst>
            </p:cNvPr>
            <p:cNvSpPr>
              <a:spLocks noChangeAspect="1"/>
            </p:cNvSpPr>
            <p:nvPr/>
          </p:nvSpPr>
          <p:spPr>
            <a:xfrm rot="166317">
              <a:off x="2362165" y="424990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71">
              <a:extLst>
                <a:ext uri="{FF2B5EF4-FFF2-40B4-BE49-F238E27FC236}">
                  <a16:creationId xmlns:a16="http://schemas.microsoft.com/office/drawing/2014/main" id="{E2148C91-34A4-44B2-9BC8-B01D0A36B765}"/>
                </a:ext>
              </a:extLst>
            </p:cNvPr>
            <p:cNvSpPr>
              <a:spLocks noChangeAspect="1"/>
            </p:cNvSpPr>
            <p:nvPr/>
          </p:nvSpPr>
          <p:spPr>
            <a:xfrm rot="10800000">
              <a:off x="2635378" y="429183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Isosceles Triangle 272">
              <a:extLst>
                <a:ext uri="{FF2B5EF4-FFF2-40B4-BE49-F238E27FC236}">
                  <a16:creationId xmlns:a16="http://schemas.microsoft.com/office/drawing/2014/main" id="{F17AA432-5E97-4535-8D83-6A8F9E69ACB7}"/>
                </a:ext>
              </a:extLst>
            </p:cNvPr>
            <p:cNvSpPr>
              <a:spLocks noChangeAspect="1"/>
            </p:cNvSpPr>
            <p:nvPr/>
          </p:nvSpPr>
          <p:spPr>
            <a:xfrm rot="21252848">
              <a:off x="2921471" y="428815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Isosceles Triangle 273">
              <a:extLst>
                <a:ext uri="{FF2B5EF4-FFF2-40B4-BE49-F238E27FC236}">
                  <a16:creationId xmlns:a16="http://schemas.microsoft.com/office/drawing/2014/main" id="{3BB2FAB4-69AA-404D-9993-B9E394A58DD0}"/>
                </a:ext>
              </a:extLst>
            </p:cNvPr>
            <p:cNvSpPr>
              <a:spLocks noChangeAspect="1"/>
            </p:cNvSpPr>
            <p:nvPr/>
          </p:nvSpPr>
          <p:spPr>
            <a:xfrm rot="17779823">
              <a:off x="3477773" y="51550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Isosceles Triangle 274">
              <a:extLst>
                <a:ext uri="{FF2B5EF4-FFF2-40B4-BE49-F238E27FC236}">
                  <a16:creationId xmlns:a16="http://schemas.microsoft.com/office/drawing/2014/main" id="{D3094FEF-B2A3-4DDE-92B4-6459DDE5F8E1}"/>
                </a:ext>
              </a:extLst>
            </p:cNvPr>
            <p:cNvSpPr>
              <a:spLocks noChangeAspect="1"/>
            </p:cNvSpPr>
            <p:nvPr/>
          </p:nvSpPr>
          <p:spPr>
            <a:xfrm rot="6912483">
              <a:off x="4179641" y="344291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275">
              <a:extLst>
                <a:ext uri="{FF2B5EF4-FFF2-40B4-BE49-F238E27FC236}">
                  <a16:creationId xmlns:a16="http://schemas.microsoft.com/office/drawing/2014/main" id="{8650FF90-EC30-4512-B330-CD146BBB599E}"/>
                </a:ext>
              </a:extLst>
            </p:cNvPr>
            <p:cNvSpPr>
              <a:spLocks noChangeAspect="1"/>
            </p:cNvSpPr>
            <p:nvPr/>
          </p:nvSpPr>
          <p:spPr>
            <a:xfrm rot="17091050">
              <a:off x="4240795" y="320649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Isosceles Triangle 276">
              <a:extLst>
                <a:ext uri="{FF2B5EF4-FFF2-40B4-BE49-F238E27FC236}">
                  <a16:creationId xmlns:a16="http://schemas.microsoft.com/office/drawing/2014/main" id="{8BD179EE-2C43-4A29-BD49-A9DDCA0319A7}"/>
                </a:ext>
              </a:extLst>
            </p:cNvPr>
            <p:cNvSpPr>
              <a:spLocks noChangeAspect="1"/>
            </p:cNvSpPr>
            <p:nvPr/>
          </p:nvSpPr>
          <p:spPr>
            <a:xfrm rot="3636821">
              <a:off x="2977950" y="309638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Isosceles Triangle 277">
              <a:extLst>
                <a:ext uri="{FF2B5EF4-FFF2-40B4-BE49-F238E27FC236}">
                  <a16:creationId xmlns:a16="http://schemas.microsoft.com/office/drawing/2014/main" id="{2BCD9986-4094-4479-BCA1-9A6D77510F56}"/>
                </a:ext>
              </a:extLst>
            </p:cNvPr>
            <p:cNvSpPr>
              <a:spLocks noChangeAspect="1"/>
            </p:cNvSpPr>
            <p:nvPr/>
          </p:nvSpPr>
          <p:spPr>
            <a:xfrm rot="15304716">
              <a:off x="3506252" y="315173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Isosceles Triangle 278">
              <a:extLst>
                <a:ext uri="{FF2B5EF4-FFF2-40B4-BE49-F238E27FC236}">
                  <a16:creationId xmlns:a16="http://schemas.microsoft.com/office/drawing/2014/main" id="{42131FBB-0634-4326-BF30-C9289AAB1FCD}"/>
                </a:ext>
              </a:extLst>
            </p:cNvPr>
            <p:cNvSpPr>
              <a:spLocks noChangeAspect="1"/>
            </p:cNvSpPr>
            <p:nvPr/>
          </p:nvSpPr>
          <p:spPr>
            <a:xfrm rot="3697913">
              <a:off x="3575998" y="3425551"/>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a:extLst>
                <a:ext uri="{FF2B5EF4-FFF2-40B4-BE49-F238E27FC236}">
                  <a16:creationId xmlns:a16="http://schemas.microsoft.com/office/drawing/2014/main" id="{FFB8BB88-39BD-4F38-BBD9-4DB47B038EDF}"/>
                </a:ext>
              </a:extLst>
            </p:cNvPr>
            <p:cNvSpPr>
              <a:spLocks noChangeAspect="1"/>
            </p:cNvSpPr>
            <p:nvPr/>
          </p:nvSpPr>
          <p:spPr>
            <a:xfrm>
              <a:off x="4484522" y="3647039"/>
              <a:ext cx="133686" cy="1336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1" name="TextBox 280">
            <a:extLst>
              <a:ext uri="{FF2B5EF4-FFF2-40B4-BE49-F238E27FC236}">
                <a16:creationId xmlns:a16="http://schemas.microsoft.com/office/drawing/2014/main" id="{A7A9B6BB-9CA0-4600-8898-A24A086D9D2E}"/>
              </a:ext>
            </a:extLst>
          </p:cNvPr>
          <p:cNvSpPr txBox="1"/>
          <p:nvPr/>
        </p:nvSpPr>
        <p:spPr>
          <a:xfrm>
            <a:off x="2582527" y="6244309"/>
            <a:ext cx="2549443" cy="307777"/>
          </a:xfrm>
          <a:prstGeom prst="rect">
            <a:avLst/>
          </a:prstGeom>
          <a:noFill/>
        </p:spPr>
        <p:txBody>
          <a:bodyPr wrap="square">
            <a:spAutoFit/>
          </a:bodyPr>
          <a:lstStyle/>
          <a:p>
            <a:pPr algn="ctr"/>
            <a:r>
              <a:rPr lang="en-US" sz="1400" b="1" dirty="0"/>
              <a:t>Eclipsed Top View</a:t>
            </a:r>
            <a:endParaRPr lang="en-US" sz="1600" b="1" dirty="0"/>
          </a:p>
        </p:txBody>
      </p:sp>
      <p:cxnSp>
        <p:nvCxnSpPr>
          <p:cNvPr id="18" name="Straight Arrow Connector 17">
            <a:extLst>
              <a:ext uri="{FF2B5EF4-FFF2-40B4-BE49-F238E27FC236}">
                <a16:creationId xmlns:a16="http://schemas.microsoft.com/office/drawing/2014/main" id="{BD3E053B-F888-4D8C-A595-A3996AFBAE19}"/>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1166DC8-5303-4D9B-8290-C7F6C00862BF}"/>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37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6725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complex orbital configuration of this labyrinth could have set the stage for a massive cataclysm affecting most (if not all) of the solar system. </a:t>
            </a:r>
          </a:p>
          <a:p>
            <a:pPr indent="-246888">
              <a:lnSpc>
                <a:spcPct val="90000"/>
              </a:lnSpc>
              <a:spcAft>
                <a:spcPts val="600"/>
              </a:spcAft>
            </a:pPr>
            <a:endParaRPr lang="en-US" sz="1600" dirty="0"/>
          </a:p>
          <a:p>
            <a:pPr indent="-246888">
              <a:lnSpc>
                <a:spcPct val="90000"/>
              </a:lnSpc>
              <a:spcAft>
                <a:spcPts val="600"/>
              </a:spcAft>
            </a:pPr>
            <a:r>
              <a:rPr lang="en-US" sz="1600" dirty="0"/>
              <a:t>Evidence of such a cataclysm can be found throughout the solar system.</a:t>
            </a:r>
          </a:p>
          <a:p>
            <a:pPr indent="-246888">
              <a:lnSpc>
                <a:spcPct val="90000"/>
              </a:lnSpc>
              <a:spcAft>
                <a:spcPts val="600"/>
              </a:spcAft>
            </a:pPr>
            <a:endParaRPr lang="en-US" sz="1600" dirty="0"/>
          </a:p>
          <a:p>
            <a:pPr indent="-246888">
              <a:lnSpc>
                <a:spcPct val="90000"/>
              </a:lnSpc>
              <a:spcAft>
                <a:spcPts val="600"/>
              </a:spcAft>
            </a:pPr>
            <a:r>
              <a:rPr lang="en-US" sz="1600" dirty="0"/>
              <a:t>The remainder of this section will examine some of this evidence.</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3074" name="Picture 2" descr="Theia (planet) - Wikipedia">
            <a:extLst>
              <a:ext uri="{FF2B5EF4-FFF2-40B4-BE49-F238E27FC236}">
                <a16:creationId xmlns:a16="http://schemas.microsoft.com/office/drawing/2014/main" id="{349D7AA4-E9D0-4F05-9DC3-90B5B4DB8FA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78822" y="1981200"/>
            <a:ext cx="46672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About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one tenth of Earth's surface suddenly became covered in flames. </a:t>
                </a:r>
              </a:p>
              <a:p>
                <a:pPr indent="-246888">
                  <a:lnSpc>
                    <a:spcPct val="90000"/>
                  </a:lnSpc>
                  <a:spcAft>
                    <a:spcPts val="600"/>
                  </a:spcAft>
                </a:pPr>
                <a:endParaRPr lang="en-US" sz="1600" dirty="0"/>
              </a:p>
              <a:p>
                <a:pPr indent="-246888">
                  <a:lnSpc>
                    <a:spcPct val="90000"/>
                  </a:lnSpc>
                  <a:spcAft>
                    <a:spcPts val="600"/>
                  </a:spcAft>
                </a:pPr>
                <a:r>
                  <a:rPr lang="en-US" sz="1600" dirty="0"/>
                  <a:t>Scientists estimate this firestorm was comparable to the one that is believed to have led to the extinction of the dinosaurs.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1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4104" name="Picture 8" descr="Global Social Challenges | Corporations have been lying to us for 40 years  about the climate crisis. Now it's their time to step up before it's too  late. - Global Social Challenges">
            <a:extLst>
              <a:ext uri="{FF2B5EF4-FFF2-40B4-BE49-F238E27FC236}">
                <a16:creationId xmlns:a16="http://schemas.microsoft.com/office/drawing/2014/main" id="{198AFF60-FAA3-4D26-938C-580F87FEB8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75412" y="1935600"/>
            <a:ext cx="4736029" cy="355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0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The fires covered the skies with smoke and dust clouds, leading to a “mini “ ice age that kept the Earth cool for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a:t>
                </a:r>
              </a:p>
              <a:p>
                <a:pPr indent="-246888">
                  <a:lnSpc>
                    <a:spcPct val="90000"/>
                  </a:lnSpc>
                  <a:spcAft>
                    <a:spcPts val="600"/>
                  </a:spcAft>
                </a:pPr>
                <a:endParaRPr lang="en-US" sz="1600" dirty="0"/>
              </a:p>
              <a:p>
                <a:pPr indent="-246888">
                  <a:lnSpc>
                    <a:spcPct val="90000"/>
                  </a:lnSpc>
                  <a:spcAft>
                    <a:spcPts val="600"/>
                  </a:spcAft>
                </a:pPr>
                <a:r>
                  <a:rPr lang="en-US" sz="1600" dirty="0"/>
                  <a:t>Scientists theorize that a large object, such as a comet, came very near the Earth and fragmented, due to the immense gravity between to two bodies. </a:t>
                </a:r>
              </a:p>
              <a:p>
                <a:pPr indent="-246888">
                  <a:lnSpc>
                    <a:spcPct val="90000"/>
                  </a:lnSpc>
                  <a:spcAft>
                    <a:spcPts val="600"/>
                  </a:spcAft>
                </a:pPr>
                <a:endParaRPr lang="en-US" sz="1600" dirty="0"/>
              </a:p>
              <a:p>
                <a:pPr indent="-246888">
                  <a:lnSpc>
                    <a:spcPct val="90000"/>
                  </a:lnSpc>
                  <a:spcAft>
                    <a:spcPts val="600"/>
                  </a:spcAft>
                </a:pPr>
                <a:r>
                  <a:rPr lang="en-US" sz="1600" dirty="0"/>
                  <a:t>These fragments impacted the Earth, causing the cataclysm.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28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8" name="Picture 6" descr="When Comets Break Up, the Fragments Can Be Devastating If They Hit the  Earth - Universe Today">
            <a:extLst>
              <a:ext uri="{FF2B5EF4-FFF2-40B4-BE49-F238E27FC236}">
                <a16:creationId xmlns:a16="http://schemas.microsoft.com/office/drawing/2014/main" id="{C055558C-1658-4CA1-93B7-CDA45CEB18C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76970" y="1939612"/>
            <a:ext cx="4949671" cy="278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5625"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Analysis was carried out on patterns in pollen levels, which suggested pine forests were suddenly burned off to be replaced by </a:t>
            </a:r>
            <a:r>
              <a:rPr lang="en-US" sz="1600" b="1" dirty="0"/>
              <a:t>poplar trees </a:t>
            </a:r>
            <a:r>
              <a:rPr lang="en-US" sz="1600" dirty="0"/>
              <a:t>– a species specializing in covering barren ground, as you might get when your planet has been hit by a series of massive fireballs.</a:t>
            </a:r>
          </a:p>
          <a:p>
            <a:pPr indent="-246888">
              <a:lnSpc>
                <a:spcPct val="90000"/>
              </a:lnSpc>
              <a:spcAft>
                <a:spcPts val="600"/>
              </a:spcAft>
            </a:pPr>
            <a:endParaRPr lang="en-US" sz="1600" dirty="0"/>
          </a:p>
          <a:p>
            <a:pPr indent="-246888">
              <a:lnSpc>
                <a:spcPct val="90000"/>
              </a:lnSpc>
              <a:spcAft>
                <a:spcPts val="600"/>
              </a:spcAft>
            </a:pPr>
            <a:r>
              <a:rPr lang="en-US" sz="1600" dirty="0"/>
              <a:t>Recall that in the myth of </a:t>
            </a:r>
            <a:r>
              <a:rPr lang="en-US" sz="1600" b="1" dirty="0"/>
              <a:t>Phaethon</a:t>
            </a:r>
            <a:r>
              <a:rPr lang="en-US" sz="1600" dirty="0"/>
              <a:t>, his sisters, the Heliades, are turned to black </a:t>
            </a:r>
            <a:r>
              <a:rPr lang="en-US" sz="1600" b="1" dirty="0"/>
              <a:t>poplar trees </a:t>
            </a:r>
            <a:r>
              <a:rPr lang="en-US" sz="1600" dirty="0"/>
              <a:t>as they mourn his death, caused from crashing into the Earth.</a:t>
            </a:r>
          </a:p>
          <a:p>
            <a:pPr indent="-246888">
              <a:lnSpc>
                <a:spcPct val="90000"/>
              </a:lnSpc>
              <a:spcAft>
                <a:spcPts val="600"/>
              </a:spcAft>
            </a:pPr>
            <a:endParaRPr lang="en-US" sz="1600" dirty="0"/>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https://www.sciencealert.com/a-firestorm-bigger-than-the-one-that-killed-the-dinosaurs-triggered-an-ice-age-13-000-years-ago</a:t>
            </a:r>
            <a:endParaRPr lang="en-US" sz="1200" dirty="0"/>
          </a:p>
        </p:txBody>
      </p:sp>
      <p:pic>
        <p:nvPicPr>
          <p:cNvPr id="6" name="Picture 4" descr="Modifying poplar tree genes to fight pollution">
            <a:extLst>
              <a:ext uri="{FF2B5EF4-FFF2-40B4-BE49-F238E27FC236}">
                <a16:creationId xmlns:a16="http://schemas.microsoft.com/office/drawing/2014/main" id="{154A4293-CFF6-47C8-A585-8D9C8D421D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2683" y="3893466"/>
            <a:ext cx="6146801" cy="23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140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heliosphere is the magnetosphere, astrosphere and outermost atmospheric layer of the Sun. It takes the shape of a vast, bubble-like region of space. In plasma physics terms, it is the cavity formed by the Sun in the surrounding interstellar medium. </a:t>
            </a:r>
          </a:p>
          <a:p>
            <a:pPr indent="-246888">
              <a:lnSpc>
                <a:spcPct val="90000"/>
              </a:lnSpc>
              <a:spcAft>
                <a:spcPts val="600"/>
              </a:spcAft>
            </a:pPr>
            <a:endParaRPr lang="en-US" sz="1600" dirty="0"/>
          </a:p>
          <a:p>
            <a:pPr indent="-246888">
              <a:lnSpc>
                <a:spcPct val="90000"/>
              </a:lnSpc>
              <a:spcAft>
                <a:spcPts val="600"/>
              </a:spcAft>
            </a:pPr>
            <a:r>
              <a:rPr lang="en-US" sz="1600" dirty="0"/>
              <a:t>The "bubble" of the heliosphere is continuously "inflated" by plasma originating from the Sun, known as the solar wind. Outside the heliosphere, this solar plasma gives way to the interstellar plasma permeating the Milky Way. </a:t>
            </a:r>
          </a:p>
          <a:p>
            <a:pPr indent="-246888">
              <a:lnSpc>
                <a:spcPct val="90000"/>
              </a:lnSpc>
              <a:spcAft>
                <a:spcPts val="600"/>
              </a:spcAft>
            </a:pPr>
            <a:endParaRPr lang="en-US" sz="1600" dirty="0"/>
          </a:p>
          <a:p>
            <a:pPr indent="-246888">
              <a:lnSpc>
                <a:spcPct val="90000"/>
              </a:lnSpc>
              <a:spcAft>
                <a:spcPts val="600"/>
              </a:spcAft>
            </a:pPr>
            <a:r>
              <a:rPr lang="en-US" sz="1600" dirty="0"/>
              <a:t>As part of the interplanetary magnetic field, </a:t>
            </a:r>
            <a:r>
              <a:rPr lang="en-US" sz="1600" b="1" dirty="0"/>
              <a:t>the heliosphere shields the Solar System from significant amounts of cosmic ionizing radiation</a:t>
            </a:r>
            <a:r>
              <a:rPr lang="en-US" sz="1600" dirty="0"/>
              <a:t>; uncharged gamma rays are, however, not affected.</a:t>
            </a:r>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https://en.wikipedia.org/wiki/Heliosphere</a:t>
            </a:r>
            <a:endParaRPr lang="en-US" sz="1200" dirty="0"/>
          </a:p>
        </p:txBody>
      </p:sp>
      <p:pic>
        <p:nvPicPr>
          <p:cNvPr id="2058" name="Picture 10" descr="What is the heliosphere? - Quora">
            <a:extLst>
              <a:ext uri="{FF2B5EF4-FFF2-40B4-BE49-F238E27FC236}">
                <a16:creationId xmlns:a16="http://schemas.microsoft.com/office/drawing/2014/main" id="{04E61694-3FF6-4DCE-A98D-654D014BD0C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25000" y="1696933"/>
            <a:ext cx="4003441" cy="394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93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Recent analysis of the heliosphere found that twin jets of material – known as heliospheric jets – emanate from the sun's poles. But rather than shooting straight out, they curve round to form the solar system's tails and look like the points of a croissant.</a:t>
            </a:r>
          </a:p>
          <a:p>
            <a:pPr indent="-246888">
              <a:lnSpc>
                <a:spcPct val="90000"/>
              </a:lnSpc>
              <a:spcAft>
                <a:spcPts val="600"/>
              </a:spcAft>
            </a:pPr>
            <a:endParaRPr lang="en-US" sz="1600" dirty="0"/>
          </a:p>
          <a:p>
            <a:pPr indent="-246888">
              <a:lnSpc>
                <a:spcPct val="90000"/>
              </a:lnSpc>
              <a:spcAft>
                <a:spcPts val="600"/>
              </a:spcAft>
            </a:pPr>
            <a:r>
              <a:rPr lang="en-US" sz="1600" dirty="0"/>
              <a:t>A study led by Boston University has found the reason why this heliosphere has taken this shape is due to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These particles make the heliospheric jets </a:t>
            </a:r>
            <a:r>
              <a:rPr lang="en-US" sz="1600" b="1" dirty="0"/>
              <a:t>unstable</a:t>
            </a:r>
            <a:r>
              <a:rPr lang="en-US" sz="1600" dirty="0"/>
              <a:t> and cause them to bend inwards.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10" name="Picture 2" descr="Twin jets of material ¿ known as heliospheric jets ¿ emanate from the sun's poles but, rather than shooting straight out, they curve round to form the solar system's tails and look like the points of a croissant (pictured)">
            <a:extLst>
              <a:ext uri="{FF2B5EF4-FFF2-40B4-BE49-F238E27FC236}">
                <a16:creationId xmlns:a16="http://schemas.microsoft.com/office/drawing/2014/main" id="{E1F0F98C-9B7D-4DD1-934E-7EE015B021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7412" y="1891484"/>
            <a:ext cx="4237765" cy="38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88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 computer model, researchers found that when the neutral hydrogen particles were taken out of the simulation, the jets coming from the sun became “super stable”.</a:t>
            </a:r>
          </a:p>
          <a:p>
            <a:pPr indent="-246888">
              <a:lnSpc>
                <a:spcPct val="90000"/>
              </a:lnSpc>
              <a:spcAft>
                <a:spcPts val="600"/>
              </a:spcAft>
            </a:pPr>
            <a:endParaRPr lang="en-US" sz="1600" dirty="0"/>
          </a:p>
          <a:p>
            <a:pPr indent="-246888">
              <a:lnSpc>
                <a:spcPct val="90000"/>
              </a:lnSpc>
              <a:spcAft>
                <a:spcPts val="600"/>
              </a:spcAft>
            </a:pPr>
            <a:r>
              <a:rPr lang="en-US" sz="1600" dirty="0"/>
              <a:t>But when they were put back, the heliospheric jets became very unstable again.</a:t>
            </a:r>
          </a:p>
          <a:p>
            <a:pPr indent="-246888">
              <a:lnSpc>
                <a:spcPct val="90000"/>
              </a:lnSpc>
              <a:spcAft>
                <a:spcPts val="600"/>
              </a:spcAft>
            </a:pPr>
            <a:endParaRPr lang="en-US" sz="1600" dirty="0"/>
          </a:p>
          <a:p>
            <a:pPr indent="-246888">
              <a:lnSpc>
                <a:spcPct val="90000"/>
              </a:lnSpc>
              <a:spcAft>
                <a:spcPts val="600"/>
              </a:spcAft>
            </a:pPr>
            <a:r>
              <a:rPr lang="en-US" sz="1600" dirty="0"/>
              <a:t>The researchers claim this happens because of the interaction of the neutral hydrogen particles with the ionized matter in the heliosheath — the outer region of the heliosphere. </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3074" name="Picture 2">
            <a:extLst>
              <a:ext uri="{FF2B5EF4-FFF2-40B4-BE49-F238E27FC236}">
                <a16:creationId xmlns:a16="http://schemas.microsoft.com/office/drawing/2014/main" id="{383DB8B4-7FBD-4D3D-A852-9744FCB22A5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085012" y="1639562"/>
            <a:ext cx="4473348" cy="420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7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69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instability of the heliosphere is an indicator that the Sun was “damaged” in some way, and this damage altered or weakened its heliosphere. </a:t>
            </a:r>
          </a:p>
          <a:p>
            <a:pPr indent="-246888">
              <a:lnSpc>
                <a:spcPct val="90000"/>
              </a:lnSpc>
              <a:spcAft>
                <a:spcPts val="600"/>
              </a:spcAft>
            </a:pPr>
            <a:endParaRPr lang="en-US" sz="1600" dirty="0"/>
          </a:p>
          <a:p>
            <a:pPr indent="-246888">
              <a:lnSpc>
                <a:spcPct val="90000"/>
              </a:lnSpc>
              <a:spcAft>
                <a:spcPts val="600"/>
              </a:spcAft>
            </a:pPr>
            <a:r>
              <a:rPr lang="en-US" sz="1600" dirty="0"/>
              <a:t>This weakened heliosphere is unable to property shield the solar system from the massive amounts of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This, in turn, makes the damaged heliosphere even more unstable.</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1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damage to the Sun and its heliosphere, the Earth would have been exposed to much </a:t>
            </a:r>
            <a:r>
              <a:rPr lang="en-US" sz="1600" b="1" dirty="0"/>
              <a:t>lower levels of interstellar/solar radiation </a:t>
            </a:r>
            <a:r>
              <a:rPr lang="en-US" sz="1600" dirty="0"/>
              <a:t>prior to this cataclysm (antediluvian). Much lower (and more stable) than it does currently. </a:t>
            </a:r>
          </a:p>
          <a:p>
            <a:pPr indent="-246888">
              <a:lnSpc>
                <a:spcPct val="90000"/>
              </a:lnSpc>
              <a:spcAft>
                <a:spcPts val="600"/>
              </a:spcAft>
            </a:pPr>
            <a:endParaRPr lang="en-US" sz="1600" dirty="0"/>
          </a:p>
          <a:p>
            <a:pPr indent="-246888">
              <a:lnSpc>
                <a:spcPct val="90000"/>
              </a:lnSpc>
              <a:spcAft>
                <a:spcPts val="600"/>
              </a:spcAft>
            </a:pPr>
            <a:r>
              <a:rPr lang="en-US" sz="1600" dirty="0"/>
              <a:t>Another indicator of possible damage to the Sun, is the antediluvian average orbital radius of Earth. This orbital period places the Earth closer to the Sun.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1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Earth's average orbital radius was still at this distance, average global temperatures would rise significantly. In other words, the Earth would be extremely “hot”.</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Sun once produced lower (different) levels of various types of radiation.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possible explanation for this damage to the Sun is that a very large object (such as a planet) fell into the Sun. </a:t>
            </a:r>
          </a:p>
          <a:p>
            <a:pPr indent="-246888">
              <a:lnSpc>
                <a:spcPct val="90000"/>
              </a:lnSpc>
              <a:spcAft>
                <a:spcPts val="600"/>
              </a:spcAft>
            </a:pPr>
            <a:endParaRPr lang="en-US" sz="1600" dirty="0"/>
          </a:p>
          <a:p>
            <a:pPr indent="-246888">
              <a:lnSpc>
                <a:spcPct val="90000"/>
              </a:lnSpc>
              <a:spcAft>
                <a:spcPts val="600"/>
              </a:spcAft>
            </a:pPr>
            <a:r>
              <a:rPr lang="en-US" sz="1600" dirty="0"/>
              <a:t>If this object contained significant amounts of any heavy elements (such as iron), the Sun would have most likely “ejected” it outwards, along with large amounts of the Sun’s plasma.</a:t>
            </a:r>
          </a:p>
          <a:p>
            <a:pPr indent="-246888">
              <a:lnSpc>
                <a:spcPct val="90000"/>
              </a:lnSpc>
              <a:spcAft>
                <a:spcPts val="600"/>
              </a:spcAft>
            </a:pPr>
            <a:endParaRPr lang="en-US" sz="1600" dirty="0"/>
          </a:p>
          <a:p>
            <a:pPr indent="-246888">
              <a:lnSpc>
                <a:spcPct val="90000"/>
              </a:lnSpc>
              <a:spcAft>
                <a:spcPts val="600"/>
              </a:spcAft>
            </a:pPr>
            <a:r>
              <a:rPr lang="en-US" sz="1600" dirty="0"/>
              <a:t>This “ejection” would have been in the form of a massive explosion emanating from the Sun.</a:t>
            </a:r>
          </a:p>
          <a:p>
            <a:pPr indent="-246888">
              <a:lnSpc>
                <a:spcPct val="90000"/>
              </a:lnSpc>
              <a:spcAft>
                <a:spcPts val="600"/>
              </a:spcAft>
            </a:pPr>
            <a:endParaRPr lang="en-US" sz="1600" dirty="0"/>
          </a:p>
          <a:p>
            <a:pPr indent="-246888">
              <a:lnSpc>
                <a:spcPct val="90000"/>
              </a:lnSpc>
              <a:spcAft>
                <a:spcPts val="600"/>
              </a:spcAft>
            </a:pPr>
            <a:r>
              <a:rPr lang="en-US" sz="1600" dirty="0"/>
              <a:t>The scale of the damage (or destruction) inflicted on objects orbiting the Sun during this explosion would depend on the size of this explosion (its total energy).</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Radiocarbon dating (also referred to as carbon dating or carbon-</a:t>
                </a:r>
                <a14:m>
                  <m:oMath xmlns:m="http://schemas.openxmlformats.org/officeDocument/2006/math">
                    <m:r>
                      <a:rPr lang="en-US" sz="1600" i="1" dirty="0" smtClean="0">
                        <a:latin typeface="Cambria Math" panose="02040503050406030204" pitchFamily="18" charset="0"/>
                      </a:rPr>
                      <m:t>14</m:t>
                    </m:r>
                  </m:oMath>
                </a14:m>
                <a:r>
                  <a:rPr lang="en-US" sz="1600" dirty="0"/>
                  <a:t>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𝑪</m:t>
                        </m:r>
                      </m:e>
                      <m:sup>
                        <m:r>
                          <a:rPr lang="en-US" sz="1600" b="1" i="1" dirty="0">
                            <a:latin typeface="Cambria Math" panose="02040503050406030204" pitchFamily="18" charset="0"/>
                          </a:rPr>
                          <m:t>𝟏𝟒</m:t>
                        </m:r>
                      </m:sup>
                    </m:sSup>
                  </m:oMath>
                </a14:m>
                <a:r>
                  <a:rPr lang="en-US" sz="1600" dirty="0"/>
                  <a:t>) dating) is a method for determining the age of an object containing organic material by using the properties of radiocarbon, a radioactive isotope of carbon. </a:t>
                </a:r>
              </a:p>
              <a:p>
                <a:pPr indent="-246888">
                  <a:lnSpc>
                    <a:spcPct val="90000"/>
                  </a:lnSpc>
                  <a:spcAft>
                    <a:spcPts val="600"/>
                  </a:spcAft>
                </a:pPr>
                <a:endParaRPr lang="en-US" sz="1600" dirty="0"/>
              </a:p>
              <a:p>
                <a:pPr indent="-246888">
                  <a:lnSpc>
                    <a:spcPct val="90000"/>
                  </a:lnSpc>
                  <a:spcAft>
                    <a:spcPts val="600"/>
                  </a:spcAft>
                </a:pPr>
                <a:r>
                  <a:rPr lang="en-US" sz="1600" dirty="0"/>
                  <a:t>Radiocarbon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𝑪</m:t>
                        </m:r>
                      </m:e>
                      <m:sup>
                        <m:r>
                          <a:rPr lang="en-US" sz="1600" b="1" i="1" dirty="0" smtClean="0">
                            <a:latin typeface="Cambria Math" panose="02040503050406030204" pitchFamily="18" charset="0"/>
                          </a:rPr>
                          <m:t>𝟏𝟒</m:t>
                        </m:r>
                      </m:sup>
                    </m:sSup>
                  </m:oMath>
                </a14:m>
                <a:r>
                  <a:rPr lang="en-US" sz="1600" dirty="0"/>
                  <a:t>) is created in the Earth's atmosphere by the interaction of </a:t>
                </a:r>
                <a:r>
                  <a:rPr lang="en-US" sz="1600" b="1" dirty="0"/>
                  <a:t>cosmic rays </a:t>
                </a:r>
                <a:r>
                  <a:rPr lang="en-US" sz="1600" dirty="0"/>
                  <a:t>with atmospheric nitrogen.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752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method for radiocarbon dating was developed in the late </a:t>
                </a:r>
                <a14:m>
                  <m:oMath xmlns:m="http://schemas.openxmlformats.org/officeDocument/2006/math">
                    <m:r>
                      <a:rPr lang="en-US" sz="1600" b="1" i="1" dirty="0" smtClean="0">
                        <a:latin typeface="Cambria Math" panose="02040503050406030204" pitchFamily="18" charset="0"/>
                      </a:rPr>
                      <m:t>𝟏𝟗𝟒𝟎</m:t>
                    </m:r>
                    <m:r>
                      <a:rPr lang="en-US" sz="1600" b="1" i="1" dirty="0" smtClean="0">
                        <a:latin typeface="Cambria Math" panose="02040503050406030204" pitchFamily="18" charset="0"/>
                      </a:rPr>
                      <m:t>𝒔</m:t>
                    </m:r>
                  </m:oMath>
                </a14:m>
                <a:r>
                  <a:rPr lang="en-US" sz="1600" dirty="0"/>
                  <a:t> at the University of Chicago. </a:t>
                </a:r>
              </a:p>
              <a:p>
                <a:pPr indent="-246888">
                  <a:lnSpc>
                    <a:spcPct val="90000"/>
                  </a:lnSpc>
                  <a:spcAft>
                    <a:spcPts val="600"/>
                  </a:spcAft>
                </a:pPr>
                <a:endParaRPr lang="en-US" sz="1600" dirty="0"/>
              </a:p>
              <a:p>
                <a:pPr indent="-246888">
                  <a:lnSpc>
                    <a:spcPct val="90000"/>
                  </a:lnSpc>
                  <a:spcAft>
                    <a:spcPts val="600"/>
                  </a:spcAft>
                </a:pPr>
                <a:r>
                  <a:rPr lang="en-US" sz="1600" dirty="0"/>
                  <a:t>The method </a:t>
                </a:r>
                <a:r>
                  <a:rPr lang="en-US" sz="1600" b="1" dirty="0"/>
                  <a:t>assumes</a:t>
                </a:r>
                <a:r>
                  <a:rPr lang="en-US" sz="1600" dirty="0"/>
                  <a:t> that the Earth's atmosphere has always created radiocarbon at a </a:t>
                </a:r>
                <a:r>
                  <a:rPr lang="en-US" sz="1600" b="1" dirty="0"/>
                  <a:t>constant</a:t>
                </a:r>
                <a:r>
                  <a:rPr lang="en-US" sz="1600" dirty="0"/>
                  <a:t> rate, and the science behind acquiring dates from organic material (with this method) relies on this assumption.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11498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1"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logic behind this assumption is as follows: </a:t>
            </a:r>
          </a:p>
          <a:p>
            <a:pPr indent="-246888">
              <a:lnSpc>
                <a:spcPct val="90000"/>
              </a:lnSpc>
              <a:spcAft>
                <a:spcPts val="600"/>
              </a:spcAft>
            </a:pPr>
            <a:endParaRPr lang="en-US" sz="1600" dirty="0"/>
          </a:p>
          <a:p>
            <a:pPr lvl="1" indent="-246888">
              <a:lnSpc>
                <a:spcPct val="90000"/>
              </a:lnSpc>
              <a:spcAft>
                <a:spcPts val="600"/>
              </a:spcAft>
            </a:pPr>
            <a:r>
              <a:rPr lang="en-US" sz="1600" dirty="0"/>
              <a:t>	</a:t>
            </a:r>
            <a:r>
              <a:rPr lang="en-US" sz="1600" i="1" dirty="0"/>
              <a:t>If the state of an observed system does not change during observation, then state of the system must therefore have always existed in the observed state.</a:t>
            </a:r>
          </a:p>
          <a:p>
            <a:pPr indent="-246888">
              <a:lnSpc>
                <a:spcPct val="90000"/>
              </a:lnSpc>
              <a:spcAft>
                <a:spcPts val="600"/>
              </a:spcAft>
            </a:pPr>
            <a:endParaRPr lang="en-US" sz="1600" dirty="0"/>
          </a:p>
          <a:p>
            <a:pPr indent="-246888">
              <a:lnSpc>
                <a:spcPct val="90000"/>
              </a:lnSpc>
              <a:spcAft>
                <a:spcPts val="600"/>
              </a:spcAft>
            </a:pPr>
            <a:r>
              <a:rPr lang="en-US" sz="1600" dirty="0"/>
              <a:t>This is obviously flawed logic. Furthermore, there is </a:t>
            </a:r>
            <a:r>
              <a:rPr lang="en-US" sz="1600" b="1" dirty="0"/>
              <a:t>no evidence</a:t>
            </a:r>
            <a:r>
              <a:rPr lang="en-US" sz="1600" dirty="0"/>
              <a:t> to support this assumption.</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310EB1C3-3B22-4491-B0D7-28A38ACE6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22542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Scientists use the dates returned by radiocarbon dating to establish the age of objects as well as the timeline of human history. </a:t>
            </a:r>
          </a:p>
          <a:p>
            <a:pPr indent="-246888">
              <a:lnSpc>
                <a:spcPct val="90000"/>
              </a:lnSpc>
              <a:spcAft>
                <a:spcPts val="600"/>
              </a:spcAft>
            </a:pPr>
            <a:endParaRPr lang="en-US" sz="1600" dirty="0"/>
          </a:p>
          <a:p>
            <a:pPr indent="-246888">
              <a:lnSpc>
                <a:spcPct val="90000"/>
              </a:lnSpc>
              <a:spcAft>
                <a:spcPts val="600"/>
              </a:spcAft>
            </a:pPr>
            <a:r>
              <a:rPr lang="en-US" sz="1600" dirty="0"/>
              <a:t>The dates are also frequently used to “calibrate” the results of other radiocarbon dating. Some dates are calibrated against other methods of dating, such as the counting of rings in the cross-section of tree specimens.</a:t>
            </a:r>
          </a:p>
          <a:p>
            <a:pPr indent="-246888">
              <a:lnSpc>
                <a:spcPct val="90000"/>
              </a:lnSpc>
              <a:spcAft>
                <a:spcPts val="600"/>
              </a:spcAft>
            </a:pPr>
            <a:endParaRPr lang="en-US" sz="1600" dirty="0"/>
          </a:p>
          <a:p>
            <a:pPr indent="-246888">
              <a:lnSpc>
                <a:spcPct val="90000"/>
              </a:lnSpc>
              <a:spcAft>
                <a:spcPts val="600"/>
              </a:spcAft>
            </a:pPr>
            <a:r>
              <a:rPr lang="en-US" sz="1600" dirty="0"/>
              <a:t>However, many of the dates, though </a:t>
            </a:r>
            <a:r>
              <a:rPr lang="en-US" sz="1600" b="1" dirty="0"/>
              <a:t>independently</a:t>
            </a:r>
            <a:r>
              <a:rPr lang="en-US" sz="1600" dirty="0"/>
              <a:t> radiocarbon tested, are subject to a long lineage of dependencies (dependency tree). </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D2CB1D09-CAD9-43DC-A800-9E22BDC32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0896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oMath>
                </a14:m>
                <a:r>
                  <a:rPr lang="en-US" sz="1600" dirty="0"/>
                  <a:t>is radiocarbon tested, and the results are calibrated using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 </a:t>
                </a:r>
                <a14:m>
                  <m:oMath xmlns:m="http://schemas.openxmlformats.org/officeDocument/2006/math">
                    <m:r>
                      <a:rPr lang="en-US" sz="1600" i="1" dirty="0" smtClean="0">
                        <a:latin typeface="Cambria Math" panose="02040503050406030204" pitchFamily="18" charset="0"/>
                      </a:rPr>
                      <m:t>𝑂𝑏𝑗𝑒𝑐𝑡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’s age was established by calibrating the results of its testing with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𝐶</m:t>
                    </m:r>
                  </m:oMath>
                </a14:m>
                <a:r>
                  <a:rPr lang="en-US" sz="1600" dirty="0"/>
                  <a:t>. </a:t>
                </a:r>
                <a14:m>
                  <m:oMath xmlns:m="http://schemas.openxmlformats.org/officeDocument/2006/math">
                    <m:r>
                      <a:rPr lang="en-US" sz="1600" i="1" dirty="0">
                        <a:latin typeface="Cambria Math" panose="02040503050406030204" pitchFamily="18" charset="0"/>
                      </a:rPr>
                      <m:t>𝑂𝑏𝑗𝑒𝑐𝑡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𝐶</m:t>
                    </m:r>
                  </m:oMath>
                </a14:m>
                <a:r>
                  <a:rPr lang="en-US" sz="1600" dirty="0"/>
                  <a:t>’s age was established by calibrating the results of its testing with the radiocarbon age of </a:t>
                </a:r>
                <a14:m>
                  <m:oMath xmlns:m="http://schemas.openxmlformats.org/officeDocument/2006/math">
                    <m:r>
                      <a:rPr lang="en-US" sz="1600" i="1" dirty="0">
                        <a:latin typeface="Cambria Math" panose="02040503050406030204" pitchFamily="18" charset="0"/>
                      </a:rPr>
                      <m:t>𝑜𝑏𝑗𝑒𝑐𝑡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𝐷</m:t>
                    </m:r>
                  </m:oMath>
                </a14:m>
                <a:r>
                  <a:rPr lang="en-US" sz="1600" dirty="0"/>
                  <a:t>. And so on.</a:t>
                </a:r>
              </a:p>
              <a:p>
                <a:pPr indent="-246888">
                  <a:lnSpc>
                    <a:spcPct val="90000"/>
                  </a:lnSpc>
                  <a:spcAft>
                    <a:spcPts val="600"/>
                  </a:spcAft>
                </a:pPr>
                <a:endParaRPr lang="en-US" sz="1600" dirty="0"/>
              </a:p>
              <a:p>
                <a:pPr indent="-246888">
                  <a:lnSpc>
                    <a:spcPct val="90000"/>
                  </a:lnSpc>
                  <a:spcAft>
                    <a:spcPts val="600"/>
                  </a:spcAft>
                </a:pPr>
                <a:r>
                  <a:rPr lang="en-US" sz="1600" dirty="0"/>
                  <a:t>This creates a “web” of interdependencies. And the introduction of even a small percentage of invalid</a:t>
                </a:r>
                <a:r>
                  <a:rPr lang="en-US" sz="1600" b="1" dirty="0"/>
                  <a:t> </a:t>
                </a:r>
                <a:r>
                  <a:rPr lang="en-US" sz="1600" dirty="0"/>
                  <a:t>data</a:t>
                </a:r>
                <a:r>
                  <a:rPr lang="en-US" sz="1600" b="1" dirty="0"/>
                  <a:t> </a:t>
                </a:r>
                <a:r>
                  <a:rPr lang="en-US" sz="1600" dirty="0"/>
                  <a:t>into this web </a:t>
                </a:r>
                <a:r>
                  <a:rPr lang="en-US" sz="1600" b="1" dirty="0"/>
                  <a:t>invalidates the entire dependency tree</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7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82911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Additionally, exposure to high levels of radiation can contaminate (or damage) a radiocarbon dating sample. Samples contaminated by radiation will generally return smaller age values when radiocarbon tested. </a:t>
            </a:r>
          </a:p>
          <a:p>
            <a:pPr indent="-246888">
              <a:lnSpc>
                <a:spcPct val="90000"/>
              </a:lnSpc>
              <a:spcAft>
                <a:spcPts val="600"/>
              </a:spcAft>
            </a:pPr>
            <a:endParaRPr lang="en-US" sz="1600" dirty="0"/>
          </a:p>
          <a:p>
            <a:pPr indent="-246888">
              <a:lnSpc>
                <a:spcPct val="90000"/>
              </a:lnSpc>
              <a:spcAft>
                <a:spcPts val="600"/>
              </a:spcAft>
            </a:pPr>
            <a:r>
              <a:rPr lang="en-US" sz="1600" dirty="0"/>
              <a:t>That is, the results of the radiocarbon testing will indicate (incorrectly) that the sample is “younger” than it is. </a:t>
            </a:r>
          </a:p>
          <a:p>
            <a:pPr indent="-246888">
              <a:lnSpc>
                <a:spcPct val="90000"/>
              </a:lnSpc>
              <a:spcAft>
                <a:spcPts val="600"/>
              </a:spcAft>
            </a:pPr>
            <a:endParaRPr lang="en-US" sz="1600" dirty="0"/>
          </a:p>
          <a:p>
            <a:pPr indent="-246888">
              <a:lnSpc>
                <a:spcPct val="90000"/>
              </a:lnSpc>
              <a:spcAft>
                <a:spcPts val="600"/>
              </a:spcAft>
            </a:pPr>
            <a:r>
              <a:rPr lang="en-US" sz="1600" dirty="0"/>
              <a:t>And in many cases, contaminated samples have returned negative values for the sample’s age.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41347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other words, the results of the radiocarbon testing indicated that the sample originated from a date in the future. This is usually how a contaminated sample is recognized. However, not all contaminated samples will return a future date. </a:t>
            </a:r>
          </a:p>
          <a:p>
            <a:pPr indent="-246888">
              <a:lnSpc>
                <a:spcPct val="90000"/>
              </a:lnSpc>
              <a:spcAft>
                <a:spcPts val="600"/>
              </a:spcAft>
            </a:pPr>
            <a:endParaRPr lang="en-US" sz="1600" dirty="0"/>
          </a:p>
          <a:p>
            <a:pPr indent="-246888">
              <a:lnSpc>
                <a:spcPct val="90000"/>
              </a:lnSpc>
              <a:spcAft>
                <a:spcPts val="600"/>
              </a:spcAft>
            </a:pPr>
            <a:r>
              <a:rPr lang="en-US" sz="1600" dirty="0"/>
              <a:t>Therefore, without an obvious red flag (such as a future date), many contaminated samples can potentially go unnoticed.</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2250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most extreme cases of sample contamination occur near nuclear test sites (or any location where a nuclear device was detonated).</a:t>
            </a:r>
          </a:p>
          <a:p>
            <a:pPr indent="-246888">
              <a:lnSpc>
                <a:spcPct val="90000"/>
              </a:lnSpc>
              <a:spcAft>
                <a:spcPts val="600"/>
              </a:spcAft>
            </a:pPr>
            <a:endParaRPr lang="en-US" sz="1600" dirty="0"/>
          </a:p>
          <a:p>
            <a:pPr indent="-246888">
              <a:lnSpc>
                <a:spcPct val="90000"/>
              </a:lnSpc>
              <a:spcAft>
                <a:spcPts val="600"/>
              </a:spcAft>
            </a:pPr>
            <a:r>
              <a:rPr lang="en-US" sz="1600" dirty="0"/>
              <a:t>However, samples contaminated via radiation are not confined to the near proximity of nuclear detonations.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4517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thermonuclear detonation occurred near a significant quantity cobalt (element number </a:t>
                </a:r>
                <a14:m>
                  <m:oMath xmlns:m="http://schemas.openxmlformats.org/officeDocument/2006/math">
                    <m:r>
                      <a:rPr lang="en-US" sz="1600" b="1" i="1" dirty="0" smtClean="0">
                        <a:latin typeface="Cambria Math" panose="02040503050406030204" pitchFamily="18" charset="0"/>
                      </a:rPr>
                      <m:t>𝟐𝟕</m:t>
                    </m:r>
                  </m:oMath>
                </a14:m>
                <a:r>
                  <a:rPr lang="en-US" sz="1600" dirty="0"/>
                  <a:t>), the cobalt would transmute into its radioactive isotope </a:t>
                </a:r>
                <a14:m>
                  <m:oMath xmlns:m="http://schemas.openxmlformats.org/officeDocument/2006/math">
                    <m:r>
                      <a:rPr lang="en-US" sz="1600" b="1" i="1" dirty="0" smtClean="0">
                        <a:latin typeface="Cambria Math" panose="02040503050406030204" pitchFamily="18" charset="0"/>
                      </a:rPr>
                      <m:t>𝒄𝒐𝒃𝒂𝒍𝒕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would occur just prior to it vaporizing into a radioactive cloud and subsequently contaminating the entire atmosphere.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87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3176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transmutation is the result of neutron bombardment of the cobalt. So, this reaction is not limited to just thermonuclear detonations. </a:t>
            </a:r>
          </a:p>
          <a:p>
            <a:pPr indent="-246888">
              <a:lnSpc>
                <a:spcPct val="90000"/>
              </a:lnSpc>
              <a:spcAft>
                <a:spcPts val="600"/>
              </a:spcAft>
            </a:pPr>
            <a:endParaRPr lang="en-US" sz="1600" dirty="0"/>
          </a:p>
          <a:p>
            <a:pPr indent="-246888">
              <a:lnSpc>
                <a:spcPct val="90000"/>
              </a:lnSpc>
              <a:spcAft>
                <a:spcPts val="600"/>
              </a:spcAft>
            </a:pPr>
            <a:r>
              <a:rPr lang="en-US" sz="1600" dirty="0"/>
              <a:t>The ingredients needed for this are cobalt, extreme heat, and neutrons. A large coronal mass ejection (CME) of plasma from the Sun could deliver the later two.</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https://en.wikipedia.org/wiki/Coronal_mass_ejection</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77797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natural cobalt is found almost exclusively in chemically combined form. This means the element must be “freed” via reductive smelting. </a:t>
            </a:r>
          </a:p>
          <a:p>
            <a:pPr indent="-246888">
              <a:lnSpc>
                <a:spcPct val="90000"/>
              </a:lnSpc>
              <a:spcAft>
                <a:spcPts val="600"/>
              </a:spcAft>
            </a:pPr>
            <a:endParaRPr lang="en-US" sz="1600" dirty="0"/>
          </a:p>
          <a:p>
            <a:pPr indent="-246888">
              <a:lnSpc>
                <a:spcPct val="90000"/>
              </a:lnSpc>
              <a:spcAft>
                <a:spcPts val="600"/>
              </a:spcAft>
            </a:pPr>
            <a:r>
              <a:rPr lang="en-US" sz="1600" dirty="0"/>
              <a:t>Cobalt is most usually produced as a bi-product of </a:t>
            </a:r>
            <a:r>
              <a:rPr lang="en-US" sz="1600" b="1" dirty="0"/>
              <a:t>copper </a:t>
            </a:r>
            <a:r>
              <a:rPr lang="en-US" sz="1600" dirty="0"/>
              <a:t>and </a:t>
            </a:r>
            <a:r>
              <a:rPr lang="en-US" sz="1600" b="1" dirty="0"/>
              <a:t>nickel</a:t>
            </a:r>
            <a:r>
              <a:rPr lang="en-US" sz="1600" dirty="0"/>
              <a:t> mining.</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8502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3"/>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overwhelming evidence presented in this series, it is apparent that there is an extreme disconnect between reality and the “accepted” timeline of human history (as dictated by </a:t>
            </a:r>
            <a:r>
              <a:rPr lang="en-US" sz="1600" b="1" dirty="0"/>
              <a:t>archeologists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alone demonstrates the invalidity of timelines established through radiocarbon dating. </a:t>
            </a:r>
          </a:p>
          <a:p>
            <a:pPr indent="-246888">
              <a:lnSpc>
                <a:spcPct val="90000"/>
              </a:lnSpc>
              <a:spcAft>
                <a:spcPts val="600"/>
              </a:spcAft>
            </a:pPr>
            <a:endParaRPr lang="en-US" sz="1600" dirty="0"/>
          </a:p>
          <a:p>
            <a:pPr indent="-246888">
              <a:lnSpc>
                <a:spcPct val="90000"/>
              </a:lnSpc>
              <a:spcAft>
                <a:spcPts val="600"/>
              </a:spcAft>
            </a:pPr>
            <a:r>
              <a:rPr lang="en-US" sz="1600" dirty="0"/>
              <a:t>The details provided in this section further highlight this fact, as well as provide possible causes for this erroneous data.</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277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archeological timelines established using the method of radiocarbon dating discussed in this section cannot be considered reliable, nor scientifically valid. </a:t>
            </a:r>
          </a:p>
          <a:p>
            <a:pPr indent="-246888">
              <a:lnSpc>
                <a:spcPct val="90000"/>
              </a:lnSpc>
              <a:spcAft>
                <a:spcPts val="600"/>
              </a:spcAft>
            </a:pPr>
            <a:endParaRPr lang="en-US" sz="1600" dirty="0"/>
          </a:p>
          <a:p>
            <a:pPr indent="-246888">
              <a:lnSpc>
                <a:spcPct val="90000"/>
              </a:lnSpc>
              <a:spcAft>
                <a:spcPts val="600"/>
              </a:spcAft>
            </a:pPr>
            <a:r>
              <a:rPr lang="en-US" sz="1600" dirty="0"/>
              <a:t>Furthermore, the continued use of this method to establish timelines can only be considered </a:t>
            </a:r>
            <a:r>
              <a:rPr lang="en-US" sz="1600" b="1" dirty="0"/>
              <a:t>pseudoscience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the consequence of a largely unchallenged false assumption.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8499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Book of Revelation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details of the Book of Revelation and information possibly embedded within these details. The purpose is to illustrate the relationship of this embedded information with various aspects of antediluvian civilization(s). This is not intended to be a complete analysis of the Book of Revelation.</a:t>
            </a:r>
          </a:p>
          <a:p>
            <a:pPr>
              <a:lnSpc>
                <a:spcPct val="90000"/>
              </a:lnSpc>
              <a:spcAft>
                <a:spcPts val="600"/>
              </a:spcAft>
            </a:pPr>
            <a:endParaRPr lang="en-US" sz="1600" dirty="0"/>
          </a:p>
        </p:txBody>
      </p:sp>
    </p:spTree>
    <p:extLst>
      <p:ext uri="{BB962C8B-B14F-4D97-AF65-F5344CB8AC3E}">
        <p14:creationId xmlns:p14="http://schemas.microsoft.com/office/powerpoint/2010/main" val="275151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 The </a:t>
            </a:r>
            <a:r>
              <a:rPr lang="en-US" sz="1600" b="1" dirty="0"/>
              <a:t>Book of Revelation </a:t>
            </a:r>
            <a:r>
              <a:rPr lang="en-US" sz="1600" dirty="0"/>
              <a:t>– also called the Apocalypse of </a:t>
            </a:r>
            <a:r>
              <a:rPr lang="en-US" sz="1600" b="1" dirty="0"/>
              <a:t>John </a:t>
            </a:r>
            <a:r>
              <a:rPr lang="en-US" sz="1600" dirty="0"/>
              <a:t>is the final book of the New Testament and consequently is also the final book of the Christian Bible. The Book of Revelation is the only apocalyptic book in the New Testament canon.</a:t>
            </a:r>
          </a:p>
          <a:p>
            <a:pPr indent="-246888">
              <a:lnSpc>
                <a:spcPct val="90000"/>
              </a:lnSpc>
              <a:spcAft>
                <a:spcPts val="600"/>
              </a:spcAft>
            </a:pPr>
            <a:endParaRPr lang="en-US" sz="1600" dirty="0"/>
          </a:p>
          <a:p>
            <a:pPr indent="-246888">
              <a:lnSpc>
                <a:spcPct val="90000"/>
              </a:lnSpc>
              <a:spcAft>
                <a:spcPts val="600"/>
              </a:spcAft>
            </a:pPr>
            <a:r>
              <a:rPr lang="en-US" sz="1600" dirty="0"/>
              <a:t>The author names himself as "</a:t>
            </a:r>
            <a:r>
              <a:rPr lang="en-US" sz="1600" b="1" dirty="0"/>
              <a:t>John</a:t>
            </a:r>
            <a:r>
              <a:rPr lang="en-US" sz="1600" dirty="0"/>
              <a:t>" in the text, but his precise identity remains a point of academic debate. Second-century Christian writers such as Papias of Hierapolis, Justin Martyr, Irenaeus, Melito of Sardis, Clement of Alexandria, and the author of the Muratorian fragment identify John the Apostle as the "John" of Revelation. </a:t>
            </a:r>
          </a:p>
          <a:p>
            <a:pPr indent="-246888">
              <a:lnSpc>
                <a:spcPct val="90000"/>
              </a:lnSpc>
              <a:spcAft>
                <a:spcPts val="600"/>
              </a:spcAft>
            </a:pPr>
            <a:endParaRPr lang="en-US" sz="1600" dirty="0"/>
          </a:p>
          <a:p>
            <a:pPr indent="-246888">
              <a:lnSpc>
                <a:spcPct val="90000"/>
              </a:lnSpc>
              <a:spcAft>
                <a:spcPts val="600"/>
              </a:spcAft>
            </a:pPr>
            <a:r>
              <a:rPr lang="en-US" sz="1600" dirty="0"/>
              <a:t>Modern scholarship generally takes a different view, with many considering that nothing can be known about the author except that he was a Christian prophet. Modern theological scholars characterize the Book of Revelation's author as "</a:t>
            </a:r>
            <a:r>
              <a:rPr lang="en-US" sz="1600" b="1" dirty="0"/>
              <a:t>John of Patmos</a:t>
            </a:r>
            <a:r>
              <a:rPr lang="en-US" sz="1600" dirty="0"/>
              <a:t>". The bulk of traditional sources date the book to the reign of the Roman emperor Domitian (AD 81–96), which evidence tends to confirm.</a:t>
            </a:r>
          </a:p>
          <a:p>
            <a:pPr indent="-246888">
              <a:lnSpc>
                <a:spcPct val="90000"/>
              </a:lnSpc>
              <a:spcAft>
                <a:spcPts val="600"/>
              </a:spcAft>
            </a:pPr>
            <a:endParaRPr lang="en-US" sz="1600" dirty="0"/>
          </a:p>
          <a:p>
            <a:pPr indent="-246888">
              <a:lnSpc>
                <a:spcPct val="90000"/>
              </a:lnSpc>
              <a:spcAft>
                <a:spcPts val="600"/>
              </a:spcAft>
            </a:pPr>
            <a:r>
              <a:rPr lang="en-US" sz="1600" dirty="0"/>
              <a:t>The original text of the Book of Revelation was written in </a:t>
            </a:r>
            <a:r>
              <a:rPr lang="en-US" sz="1600" b="1" dirty="0"/>
              <a:t>Greek</a:t>
            </a:r>
            <a:r>
              <a:rPr lang="en-US" sz="1600" dirty="0"/>
              <a:t>. The same is true of the works of Plato.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solidFill>
                  <a:srgbClr val="465562"/>
                </a:solidFill>
              </a:rPr>
              <a:t>Background</a:t>
            </a:r>
          </a:p>
        </p:txBody>
      </p:sp>
      <p:sp>
        <p:nvSpPr>
          <p:cNvPr id="5" name="TextBox 4">
            <a:extLst>
              <a:ext uri="{FF2B5EF4-FFF2-40B4-BE49-F238E27FC236}">
                <a16:creationId xmlns:a16="http://schemas.microsoft.com/office/drawing/2014/main" id="{35F2B83F-50BD-40A6-9E99-7E6D6C06E20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spTree>
    <p:extLst>
      <p:ext uri="{BB962C8B-B14F-4D97-AF65-F5344CB8AC3E}">
        <p14:creationId xmlns:p14="http://schemas.microsoft.com/office/powerpoint/2010/main" val="415407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Information about Uranus can be extracted from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0" i="0" dirty="0" smtClean="0">
                        <a:latin typeface="Cambria Math" panose="02040503050406030204" pitchFamily="18" charset="0"/>
                      </a:rPr>
                      <m:t> &amp; </m:t>
                    </m:r>
                    <m:r>
                      <a:rPr lang="en-US" sz="1600" b="1" i="1" dirty="0">
                        <a:latin typeface="Cambria Math" panose="02040503050406030204" pitchFamily="18" charset="0"/>
                      </a:rPr>
                      <m:t>𝑹𝒆𝒗𝒆𝒍𝒂𝒕𝒊𝒐𝒏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𝟏𝟒</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first value that can be extracted is the orbit of Uranus. It is the average orbital radius, and thus the orbit that determines its orbital period. </a:t>
                </a:r>
              </a:p>
              <a:p>
                <a:pPr indent="-246888">
                  <a:lnSpc>
                    <a:spcPct val="90000"/>
                  </a:lnSpc>
                  <a:spcAft>
                    <a:spcPts val="600"/>
                  </a:spcAft>
                </a:pPr>
                <a:endParaRPr lang="en-US" sz="1600" dirty="0"/>
              </a:p>
              <a:p>
                <a:pPr indent="-246888">
                  <a:lnSpc>
                    <a:spcPct val="90000"/>
                  </a:lnSpc>
                  <a:spcAft>
                    <a:spcPts val="600"/>
                  </a:spcAft>
                </a:pPr>
                <a:r>
                  <a:rPr lang="en-US" sz="1600" dirty="0"/>
                  <a:t>The method John uses to embed the first value is very similar to the way Plato embedded information within his War Chariot.</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4" name="Graphic 3" descr="Uranus with solid fill">
            <a:extLst>
              <a:ext uri="{FF2B5EF4-FFF2-40B4-BE49-F238E27FC236}">
                <a16:creationId xmlns:a16="http://schemas.microsoft.com/office/drawing/2014/main" id="{E6F8FC36-D252-496E-8537-1CA6E60B0E5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615730">
            <a:off x="4868799" y="4052525"/>
            <a:ext cx="2202287" cy="2202287"/>
          </a:xfrm>
          <a:prstGeom prst="rect">
            <a:avLst/>
          </a:prstGeom>
        </p:spPr>
      </p:pic>
    </p:spTree>
    <p:extLst>
      <p:ext uri="{BB962C8B-B14F-4D97-AF65-F5344CB8AC3E}">
        <p14:creationId xmlns:p14="http://schemas.microsoft.com/office/powerpoint/2010/main" val="2270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The Descent of Phaethon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myth of Phaethon and how its details relate to possible cataclysms on Earth and throughout the solar system. The section also examines the science of calculating the age of (dating) organic material, known as radiocarbon dating.</a:t>
            </a:r>
          </a:p>
          <a:p>
            <a:pPr>
              <a:lnSpc>
                <a:spcPct val="90000"/>
              </a:lnSpc>
              <a:spcAft>
                <a:spcPts val="600"/>
              </a:spcAft>
            </a:pPr>
            <a:endParaRPr lang="en-US" sz="1600" dirty="0"/>
          </a:p>
        </p:txBody>
      </p:sp>
    </p:spTree>
    <p:extLst>
      <p:ext uri="{BB962C8B-B14F-4D97-AF65-F5344CB8AC3E}">
        <p14:creationId xmlns:p14="http://schemas.microsoft.com/office/powerpoint/2010/main" val="25492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relevant text is displayed below. Some semantical text has been omitted, but no text containing quantitative values.</a:t>
                </a:r>
              </a:p>
              <a:p>
                <a:pPr indent="-246888">
                  <a:lnSpc>
                    <a:spcPct val="90000"/>
                  </a:lnSpc>
                  <a:spcAft>
                    <a:spcPts val="600"/>
                  </a:spcAft>
                </a:pPr>
                <a:endParaRPr lang="en-US" sz="1600" dirty="0"/>
              </a:p>
              <a:p>
                <a:pPr lvl="1" indent="-246888">
                  <a:spcAft>
                    <a:spcPts val="600"/>
                  </a:spcAft>
                </a:pPr>
                <a:r>
                  <a:rPr lang="en-US" sz="1400" dirty="0"/>
                  <a:t>“And round about the throne were </a:t>
                </a:r>
                <a14:m>
                  <m:oMath xmlns:m="http://schemas.openxmlformats.org/officeDocument/2006/math">
                    <m:r>
                      <a:rPr lang="en-US" sz="1400" b="1" i="1" dirty="0" smtClean="0">
                        <a:latin typeface="Cambria Math" panose="02040503050406030204" pitchFamily="18" charset="0"/>
                      </a:rPr>
                      <m:t>𝒇𝒐𝒖𝒓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𝒕𝒘𝒆𝒏𝒕𝒚</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oMath>
                </a14:m>
                <a:r>
                  <a:rPr lang="en-US" sz="1400" dirty="0"/>
                  <a:t>seats: and upon the seats I saw </a:t>
                </a:r>
              </a:p>
              <a:p>
                <a:pPr lvl="1" indent="-246888">
                  <a:spcAft>
                    <a:spcPts val="600"/>
                  </a:spcAft>
                </a:pP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t>elders sitting, clothed in white raiment; and they had on their head’s crowns of gold. </a:t>
                </a:r>
              </a:p>
              <a:p>
                <a:pPr lvl="1"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And there were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lamps of fire burning before the throne, which are the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a:t>
                </a:r>
                <a:r>
                  <a:rPr lang="en-US" sz="1400" b="1" dirty="0">
                    <a:solidFill>
                      <a:srgbClr val="465562"/>
                    </a:solidFill>
                  </a:rPr>
                  <a:t>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m:t>
                    </m:r>
                    <m:r>
                      <a:rPr lang="en-US" sz="1400" b="1" i="1" dirty="0">
                        <a:solidFill>
                          <a:srgbClr val="465562"/>
                        </a:solidFill>
                        <a:latin typeface="Cambria Math" panose="02040503050406030204" pitchFamily="18" charset="0"/>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a:t>
                </a:r>
                <a:r>
                  <a:rPr lang="en-US" sz="1400" dirty="0">
                    <a:solidFill>
                      <a:srgbClr val="465562"/>
                    </a:solidFill>
                  </a:rPr>
                  <a:t>Spirits. </a:t>
                </a:r>
              </a:p>
              <a:p>
                <a:pPr lvl="1" indent="-246888">
                  <a:spcAft>
                    <a:spcPts val="600"/>
                  </a:spcAft>
                </a:pPr>
                <a:r>
                  <a:rPr lang="en-US" sz="1400" dirty="0">
                    <a:solidFill>
                      <a:srgbClr val="465562"/>
                    </a:solidFill>
                  </a:rPr>
                  <a:t>And round about the throne, were </a:t>
                </a:r>
                <a:r>
                  <a:rPr lang="en-US" sz="1400" b="1" dirty="0">
                    <a:solidFill>
                      <a:srgbClr val="465562"/>
                    </a:solidFill>
                  </a:rPr>
                  <a:t>four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𝟒</m:t>
                    </m:r>
                    <m:r>
                      <a:rPr lang="en-US" sz="1400" b="1" i="1" dirty="0">
                        <a:solidFill>
                          <a:srgbClr val="465562"/>
                        </a:solidFill>
                        <a:latin typeface="Cambria Math" panose="02040503050406030204" pitchFamily="18" charset="0"/>
                      </a:rPr>
                      <m:t>)</m:t>
                    </m:r>
                  </m:oMath>
                </a14:m>
                <a:r>
                  <a:rPr lang="en-US" sz="1400" dirty="0">
                    <a:solidFill>
                      <a:srgbClr val="465562"/>
                    </a:solidFill>
                  </a:rPr>
                  <a:t> beasts full of eyes before and behind. </a:t>
                </a:r>
              </a:p>
              <a:p>
                <a:pPr lvl="1" indent="-246888">
                  <a:spcAft>
                    <a:spcPts val="600"/>
                  </a:spcAft>
                </a:pPr>
                <a:r>
                  <a:rPr lang="en-US" sz="1400" dirty="0">
                    <a:solidFill>
                      <a:srgbClr val="465562"/>
                    </a:solidFill>
                  </a:rPr>
                  <a:t>And the beasts had each of them </a:t>
                </a:r>
                <a:r>
                  <a:rPr lang="en-US" sz="1400" b="1" dirty="0">
                    <a:solidFill>
                      <a:srgbClr val="465562"/>
                    </a:solidFill>
                  </a:rPr>
                  <a:t>six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m:t>
                    </m:r>
                    <m:r>
                      <a:rPr lang="en-US" sz="1400" b="1" i="1" dirty="0">
                        <a:solidFill>
                          <a:srgbClr val="465562"/>
                        </a:solidFill>
                        <a:latin typeface="Cambria Math" panose="02040503050406030204" pitchFamily="18" charset="0"/>
                      </a:rPr>
                      <m:t>)</m:t>
                    </m:r>
                  </m:oMath>
                </a14:m>
                <a:r>
                  <a:rPr lang="en-US" sz="1400" dirty="0">
                    <a:solidFill>
                      <a:srgbClr val="465562"/>
                    </a:solidFill>
                  </a:rPr>
                  <a:t> wings about him. </a:t>
                </a:r>
              </a:p>
              <a:p>
                <a:pPr lvl="1" indent="-246888">
                  <a:spcAft>
                    <a:spcPts val="600"/>
                  </a:spcAft>
                </a:pPr>
                <a:r>
                  <a:rPr lang="en-US" sz="1400" dirty="0">
                    <a:solidFill>
                      <a:srgbClr val="465562"/>
                    </a:solidFill>
                  </a:rPr>
                  <a:t>And the </a:t>
                </a: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solidFill>
                      <a:srgbClr val="465562"/>
                    </a:solidFill>
                  </a:rPr>
                  <a:t>elders </a:t>
                </a:r>
                <a:r>
                  <a:rPr lang="en-US" sz="1400" i="1" dirty="0">
                    <a:solidFill>
                      <a:srgbClr val="465562"/>
                    </a:solidFill>
                  </a:rPr>
                  <a:t>fall down </a:t>
                </a:r>
                <a:r>
                  <a:rPr lang="en-US" sz="1400" dirty="0">
                    <a:solidFill>
                      <a:srgbClr val="465562"/>
                    </a:solidFill>
                  </a:rPr>
                  <a:t>before him.</a:t>
                </a:r>
                <a:r>
                  <a:rPr lang="en-US" sz="1400" dirty="0"/>
                  <a:t>”</a:t>
                </a:r>
              </a:p>
              <a:p>
                <a:pPr lvl="1" indent="-246888">
                  <a:spcAft>
                    <a:spcPts val="600"/>
                  </a:spcAft>
                </a:pPr>
                <a:endParaRPr lang="en-US" sz="1400" dirty="0"/>
              </a:p>
              <a:p>
                <a:pPr indent="-246888">
                  <a:spcAft>
                    <a:spcPts val="600"/>
                  </a:spcAft>
                </a:pPr>
                <a:r>
                  <a:rPr lang="en-US" sz="1400" dirty="0"/>
                  <a:t>The relevant text </a:t>
                </a:r>
                <a:r>
                  <a:rPr lang="en-US" sz="1400" b="1" dirty="0"/>
                  <a:t>begins and ends with the same number</a:t>
                </a:r>
                <a:r>
                  <a:rPr lang="en-US" sz="1400" dirty="0"/>
                  <a:t> set (</a:t>
                </a:r>
                <a14:m>
                  <m:oMath xmlns:m="http://schemas.openxmlformats.org/officeDocument/2006/math">
                    <m:r>
                      <a:rPr lang="en-US" sz="1400" b="0" i="1" dirty="0" smtClean="0">
                        <a:latin typeface="Cambria Math" panose="02040503050406030204" pitchFamily="18" charset="0"/>
                      </a:rPr>
                      <m:t>𝑓𝑜𝑢𝑟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𝑡𝑤𝑒𝑛𝑡𝑦</m:t>
                    </m:r>
                    <m:r>
                      <a:rPr lang="en-US" sz="1400" b="0" i="1" dirty="0" smtClean="0">
                        <a:latin typeface="Cambria Math" panose="02040503050406030204" pitchFamily="18" charset="0"/>
                      </a:rPr>
                      <m:t> </m:t>
                    </m:r>
                  </m:oMath>
                </a14:m>
                <a:r>
                  <a:rPr lang="en-US" sz="1400" dirty="0"/>
                  <a:t>). </a:t>
                </a:r>
              </a:p>
              <a:p>
                <a:pPr indent="-246888">
                  <a:spcAft>
                    <a:spcPts val="600"/>
                  </a:spcAft>
                </a:pPr>
                <a:endParaRPr lang="en-US" sz="1400" dirty="0"/>
              </a:p>
              <a:p>
                <a:pPr indent="-246888">
                  <a:spcAft>
                    <a:spcPts val="600"/>
                  </a:spcAft>
                </a:pPr>
                <a:r>
                  <a:rPr lang="en-US" sz="1400" dirty="0"/>
                  <a:t>Note that the ratio of the size of Uranus to Earth is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4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40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861940"/>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below shows the derived number and the orbital information of Uranus.</a:t>
            </a:r>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𝟐𝟎𝟕</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𝟕𝟒𝟔</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𝟒𝟐𝟎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0</m:t>
                                </m:r>
                                <m:r>
                                  <a:rPr lang="en-US" sz="1600" i="1" dirty="0" smtClean="0">
                                    <a:latin typeface="Cambria Math" panose="02040503050406030204" pitchFamily="18" charset="0"/>
                                  </a:rPr>
                                  <m:t>0</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Maximum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500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extLst>
                  <p:ext uri="{D42A27DB-BD31-4B8C-83A1-F6EECF244321}">
                    <p14:modId xmlns:p14="http://schemas.microsoft.com/office/powerpoint/2010/main" val="2372799003"/>
                  </p:ext>
                </p:extLst>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endParaRPr lang="en-US"/>
                        </a:p>
                      </a:txBody>
                      <a:tcPr>
                        <a:blipFill>
                          <a:blip r:embed="rId3"/>
                          <a:stretch>
                            <a:fillRect l="-63415" t="-3279" r="-348" b="-304918"/>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75" t="-101613" r="-158678" b="-200000"/>
                          </a:stretch>
                        </a:blipFill>
                      </a:tcPr>
                    </a:tc>
                    <a:tc>
                      <a:txBody>
                        <a:bodyPr/>
                        <a:lstStyle/>
                        <a:p>
                          <a:endParaRPr lang="en-US"/>
                        </a:p>
                      </a:txBody>
                      <a:tcPr>
                        <a:blipFill>
                          <a:blip r:embed="rId3"/>
                          <a:stretch>
                            <a:fillRect l="-63415" t="-101613" r="-348"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75" t="-204918" r="-158678" b="-103279"/>
                          </a:stretch>
                        </a:blipFill>
                      </a:tcPr>
                    </a:tc>
                    <a:tc>
                      <a:txBody>
                        <a:bodyPr/>
                        <a:lstStyle/>
                        <a:p>
                          <a:endParaRPr lang="en-US"/>
                        </a:p>
                      </a:txBody>
                      <a:tcPr>
                        <a:blipFill>
                          <a:blip r:embed="rId3"/>
                          <a:stretch>
                            <a:fillRect l="-63415" t="-204918" r="-348"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75" t="-304918" r="-158678" b="-3279"/>
                          </a:stretch>
                        </a:blipFill>
                      </a:tcPr>
                    </a:tc>
                    <a:tc>
                      <a:txBody>
                        <a:bodyPr/>
                        <a:lstStyle/>
                        <a:p>
                          <a:endParaRPr lang="en-US"/>
                        </a:p>
                      </a:txBody>
                      <a:tcPr>
                        <a:blipFill>
                          <a:blip r:embed="rId3"/>
                          <a:stretch>
                            <a:fillRect l="-63415" t="-304918" r="-348"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44234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1" y="1716811"/>
            <a:ext cx="9782799"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The table below shows how the number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83411"/>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Derived Number </a:t>
                          </a:r>
                          <a14:m>
                            <m:oMath xmlns:m="http://schemas.openxmlformats.org/officeDocument/2006/math">
                              <m:r>
                                <a:rPr kumimoji="0" lang="en-US" sz="1400" b="1" i="0"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𝟒𝟐𝟎</m:t>
                              </m:r>
                            </m:oMath>
                          </a14:m>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72285768"/>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1791243903"/>
                      </a:ext>
                    </a:extLst>
                  </a:tr>
                  <a:tr h="42308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lamps of fire</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Spirits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1666432195"/>
                      </a:ext>
                    </a:extLst>
                  </a:tr>
                  <a:tr h="370840">
                    <a:tc>
                      <a:txBody>
                        <a:bodyPr/>
                        <a:lstStyle/>
                        <a:p>
                          <a:r>
                            <a:rPr lang="en-US" sz="1400" dirty="0"/>
                            <a:t>Four</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𝟒</m:t>
                              </m:r>
                            </m:oMath>
                          </a14:m>
                          <a:r>
                            <a:rPr lang="en-US" sz="1400" b="1" dirty="0"/>
                            <a:t>) </a:t>
                          </a:r>
                          <a:r>
                            <a:rPr lang="en-US" sz="1400" dirty="0"/>
                            <a:t>beasts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dirty="0"/>
                            <a:t>Six</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𝟔</m:t>
                              </m:r>
                            </m:oMath>
                          </a14:m>
                          <a:r>
                            <a:rPr lang="en-US" sz="1400" b="1" dirty="0"/>
                            <a:t>) </a:t>
                          </a:r>
                          <a:r>
                            <a:rPr lang="en-US" sz="1400" dirty="0"/>
                            <a:t>wings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𝟔</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endParaRPr lang="en-US"/>
                        </a:p>
                      </a:txBody>
                      <a:tcPr>
                        <a:blipFill>
                          <a:blip r:embed="rId2"/>
                          <a:stretch>
                            <a:fillRect l="-78869" t="-1639" r="-744" b="-1016393"/>
                          </a:stretch>
                        </a:blipFill>
                      </a:tcPr>
                    </a:tc>
                    <a:extLst>
                      <a:ext uri="{0D108BD9-81ED-4DB2-BD59-A6C34878D82A}">
                        <a16:rowId xmlns:a16="http://schemas.microsoft.com/office/drawing/2014/main" val="472285768"/>
                      </a:ext>
                    </a:extLst>
                  </a:tr>
                  <a:tr h="370840">
                    <a:tc>
                      <a:txBody>
                        <a:bodyPr/>
                        <a:lstStyle/>
                        <a:p>
                          <a:endParaRPr lang="en-US"/>
                        </a:p>
                      </a:txBody>
                      <a:tcPr>
                        <a:blipFill>
                          <a:blip r:embed="rId2"/>
                          <a:stretch>
                            <a:fillRect l="-189" t="-101639" r="-127977" b="-916393"/>
                          </a:stretch>
                        </a:blipFill>
                      </a:tcPr>
                    </a:tc>
                    <a:tc>
                      <a:txBody>
                        <a:bodyPr/>
                        <a:lstStyle/>
                        <a:p>
                          <a:endParaRPr lang="en-US"/>
                        </a:p>
                      </a:txBody>
                      <a:tcPr>
                        <a:blipFill>
                          <a:blip r:embed="rId2"/>
                          <a:stretch>
                            <a:fillRect l="-78869" t="-101639" r="-744" b="-916393"/>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2"/>
                          <a:stretch>
                            <a:fillRect l="-189" t="-201639" r="-127977" b="-816393"/>
                          </a:stretch>
                        </a:blipFill>
                      </a:tcPr>
                    </a:tc>
                    <a:tc>
                      <a:txBody>
                        <a:bodyPr/>
                        <a:lstStyle/>
                        <a:p>
                          <a:endParaRPr lang="en-US"/>
                        </a:p>
                      </a:txBody>
                      <a:tcPr>
                        <a:blipFill>
                          <a:blip r:embed="rId2"/>
                          <a:stretch>
                            <a:fillRect l="-78869" t="-201639" r="-744" b="-816393"/>
                          </a:stretch>
                        </a:blipFill>
                      </a:tcPr>
                    </a:tc>
                    <a:extLst>
                      <a:ext uri="{0D108BD9-81ED-4DB2-BD59-A6C34878D82A}">
                        <a16:rowId xmlns:a16="http://schemas.microsoft.com/office/drawing/2014/main" val="1791243903"/>
                      </a:ext>
                    </a:extLst>
                  </a:tr>
                  <a:tr h="423080">
                    <a:tc>
                      <a:txBody>
                        <a:bodyPr/>
                        <a:lstStyle/>
                        <a:p>
                          <a:endParaRPr lang="en-US"/>
                        </a:p>
                      </a:txBody>
                      <a:tcPr>
                        <a:blipFill>
                          <a:blip r:embed="rId2"/>
                          <a:stretch>
                            <a:fillRect l="-189" t="-266667" r="-127977" b="-621739"/>
                          </a:stretch>
                        </a:blipFill>
                      </a:tcPr>
                    </a:tc>
                    <a:tc>
                      <a:txBody>
                        <a:bodyPr/>
                        <a:lstStyle/>
                        <a:p>
                          <a:endParaRPr lang="en-US"/>
                        </a:p>
                      </a:txBody>
                      <a:tcPr>
                        <a:blipFill>
                          <a:blip r:embed="rId2"/>
                          <a:stretch>
                            <a:fillRect l="-78869" t="-266667" r="-744" b="-62173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2"/>
                          <a:stretch>
                            <a:fillRect l="-189" t="-414754" r="-127977" b="-603279"/>
                          </a:stretch>
                        </a:blipFill>
                      </a:tcPr>
                    </a:tc>
                    <a:tc>
                      <a:txBody>
                        <a:bodyPr/>
                        <a:lstStyle/>
                        <a:p>
                          <a:endParaRPr lang="en-US"/>
                        </a:p>
                      </a:txBody>
                      <a:tcPr>
                        <a:blipFill>
                          <a:blip r:embed="rId2"/>
                          <a:stretch>
                            <a:fillRect l="-78869" t="-414754" r="-744" b="-6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2"/>
                          <a:stretch>
                            <a:fillRect l="-189" t="-514754" r="-127977" b="-503279"/>
                          </a:stretch>
                        </a:blipFill>
                      </a:tcPr>
                    </a:tc>
                    <a:tc>
                      <a:txBody>
                        <a:bodyPr/>
                        <a:lstStyle/>
                        <a:p>
                          <a:endParaRPr lang="en-US"/>
                        </a:p>
                      </a:txBody>
                      <a:tcPr>
                        <a:blipFill>
                          <a:blip r:embed="rId2"/>
                          <a:stretch>
                            <a:fillRect l="-78869" t="-514754" r="-744"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2"/>
                          <a:stretch>
                            <a:fillRect l="-189" t="-614754" r="-127977" b="-403279"/>
                          </a:stretch>
                        </a:blipFill>
                      </a:tcPr>
                    </a:tc>
                    <a:tc>
                      <a:txBody>
                        <a:bodyPr/>
                        <a:lstStyle/>
                        <a:p>
                          <a:endParaRPr lang="en-US"/>
                        </a:p>
                      </a:txBody>
                      <a:tcPr>
                        <a:blipFill>
                          <a:blip r:embed="rId2"/>
                          <a:stretch>
                            <a:fillRect l="-78869" t="-614754" r="-744"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2"/>
                          <a:stretch>
                            <a:fillRect l="-189" t="-714754" r="-127977" b="-303279"/>
                          </a:stretch>
                        </a:blipFill>
                      </a:tcPr>
                    </a:tc>
                    <a:tc>
                      <a:txBody>
                        <a:bodyPr/>
                        <a:lstStyle/>
                        <a:p>
                          <a:endParaRPr lang="en-US"/>
                        </a:p>
                      </a:txBody>
                      <a:tcPr>
                        <a:blipFill>
                          <a:blip r:embed="rId2"/>
                          <a:stretch>
                            <a:fillRect l="-78869" t="-714754" r="-744" b="-303279"/>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2"/>
                          <a:stretch>
                            <a:fillRect l="-189" t="-814754" r="-127977" b="-203279"/>
                          </a:stretch>
                        </a:blipFill>
                      </a:tcPr>
                    </a:tc>
                    <a:tc>
                      <a:txBody>
                        <a:bodyPr/>
                        <a:lstStyle/>
                        <a:p>
                          <a:endParaRPr lang="en-US"/>
                        </a:p>
                      </a:txBody>
                      <a:tcPr>
                        <a:blipFill>
                          <a:blip r:embed="rId2"/>
                          <a:stretch>
                            <a:fillRect l="-78869" t="-814754" r="-744" b="-203279"/>
                          </a:stretch>
                        </a:blipFill>
                      </a:tcPr>
                    </a:tc>
                    <a:extLst>
                      <a:ext uri="{0D108BD9-81ED-4DB2-BD59-A6C34878D82A}">
                        <a16:rowId xmlns:a16="http://schemas.microsoft.com/office/drawing/2014/main" val="838690670"/>
                      </a:ext>
                    </a:extLst>
                  </a:tr>
                  <a:tr h="370840">
                    <a:tc>
                      <a:txBody>
                        <a:bodyPr/>
                        <a:lstStyle/>
                        <a:p>
                          <a:endParaRPr lang="en-US"/>
                        </a:p>
                      </a:txBody>
                      <a:tcPr>
                        <a:blipFill>
                          <a:blip r:embed="rId2"/>
                          <a:stretch>
                            <a:fillRect l="-189" t="-914754" r="-127977" b="-103279"/>
                          </a:stretch>
                        </a:blipFill>
                      </a:tcPr>
                    </a:tc>
                    <a:tc>
                      <a:txBody>
                        <a:bodyPr/>
                        <a:lstStyle/>
                        <a:p>
                          <a:endParaRPr lang="en-US"/>
                        </a:p>
                      </a:txBody>
                      <a:tcPr>
                        <a:blipFill>
                          <a:blip r:embed="rId2"/>
                          <a:stretch>
                            <a:fillRect l="-78869" t="-914754" r="-744" b="-103279"/>
                          </a:stretch>
                        </a:blipFill>
                      </a:tcPr>
                    </a:tc>
                    <a:extLst>
                      <a:ext uri="{0D108BD9-81ED-4DB2-BD59-A6C34878D82A}">
                        <a16:rowId xmlns:a16="http://schemas.microsoft.com/office/drawing/2014/main" val="666317796"/>
                      </a:ext>
                    </a:extLst>
                  </a:tr>
                  <a:tr h="370840">
                    <a:tc>
                      <a:txBody>
                        <a:bodyPr/>
                        <a:lstStyle/>
                        <a:p>
                          <a:endParaRPr lang="en-US"/>
                        </a:p>
                      </a:txBody>
                      <a:tcPr>
                        <a:blipFill>
                          <a:blip r:embed="rId2"/>
                          <a:stretch>
                            <a:fillRect l="-189" t="-1014754" r="-127977" b="-3279"/>
                          </a:stretch>
                        </a:blipFill>
                      </a:tcPr>
                    </a:tc>
                    <a:tc>
                      <a:txBody>
                        <a:bodyPr/>
                        <a:lstStyle/>
                        <a:p>
                          <a:endParaRPr lang="en-US"/>
                        </a:p>
                      </a:txBody>
                      <a:tcPr>
                        <a:blipFill>
                          <a:blip r:embed="rId2"/>
                          <a:stretch>
                            <a:fillRect l="-78869" t="-1014754" r="-744" b="-3279"/>
                          </a:stretch>
                        </a:blipFill>
                      </a:tcPr>
                    </a:tc>
                    <a:extLst>
                      <a:ext uri="{0D108BD9-81ED-4DB2-BD59-A6C34878D82A}">
                        <a16:rowId xmlns:a16="http://schemas.microsoft.com/office/drawing/2014/main" val="3250199141"/>
                      </a:ext>
                    </a:extLst>
                  </a:tr>
                </a:tbl>
              </a:graphicData>
            </a:graphic>
          </p:graphicFrame>
        </mc:Fallback>
      </mc:AlternateContent>
      <p:sp>
        <p:nvSpPr>
          <p:cNvPr id="14" name="TextBox 13">
            <a:extLst>
              <a:ext uri="{FF2B5EF4-FFF2-40B4-BE49-F238E27FC236}">
                <a16:creationId xmlns:a16="http://schemas.microsoft.com/office/drawing/2014/main" id="{74355887-9555-499B-9142-684A2D580E5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9427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408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phrase “four and twenty” represents the number </a:t>
                </a:r>
                <a14:m>
                  <m:oMath xmlns:m="http://schemas.openxmlformats.org/officeDocument/2006/math">
                    <m:r>
                      <a:rPr lang="en-US" sz="1600" b="1" i="1" dirty="0" smtClean="0">
                        <a:latin typeface="Cambria Math" panose="02040503050406030204" pitchFamily="18" charset="0"/>
                      </a:rPr>
                      <m:t>𝟐𝟒</m:t>
                    </m:r>
                  </m:oMath>
                </a14:m>
                <a:r>
                  <a:rPr lang="en-US" sz="1600" dirty="0"/>
                  <a:t> (</a:t>
                </a:r>
                <a14:m>
                  <m:oMath xmlns:m="http://schemas.openxmlformats.org/officeDocument/2006/math">
                    <m:r>
                      <a:rPr lang="en-US" sz="1600" i="1" dirty="0" smtClean="0">
                        <a:latin typeface="Cambria Math" panose="02040503050406030204" pitchFamily="18" charset="0"/>
                      </a:rPr>
                      <m:t>4</m:t>
                    </m:r>
                    <m:r>
                      <a:rPr lang="en-US" sz="1600" b="0" i="1" dirty="0" smtClean="0">
                        <a:latin typeface="Cambria Math" panose="02040503050406030204" pitchFamily="18" charset="0"/>
                      </a:rPr>
                      <m:t>+20</m:t>
                    </m:r>
                  </m:oMath>
                </a14:m>
                <a:r>
                  <a:rPr lang="en-US" sz="1600" dirty="0"/>
                  <a:t>). This number could also represent the equatorial circumference of Uranus. Its possible that one of the details that describe the elders (and their seats) is a multiplier indicator.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a:latin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𝑈𝑟𝑎𝑛𝑢𝑠</m:t>
                      </m:r>
                      <m:r>
                        <a:rPr lang="en-US" sz="1600" i="1" dirty="0">
                          <a:latin typeface="Cambria Math" panose="02040503050406030204" pitchFamily="18" charset="0"/>
                        </a:rPr>
                        <m:t> </m:t>
                      </m:r>
                      <m:r>
                        <a:rPr lang="en-US" sz="1600" i="1" dirty="0">
                          <a:latin typeface="Cambria Math" panose="02040503050406030204" pitchFamily="18" charset="0"/>
                        </a:rPr>
                        <m:t>𝐸𝑞𝑢𝑎𝑡𝑜𝑟𝑖𝑎𝑙</m:t>
                      </m:r>
                      <m:r>
                        <a:rPr lang="en-US" sz="1600" i="1" dirty="0">
                          <a:latin typeface="Cambria Math" panose="02040503050406030204" pitchFamily="18" charset="0"/>
                        </a:rPr>
                        <m:t> </m:t>
                      </m:r>
                      <m:r>
                        <a:rPr lang="en-US" sz="1600" i="1" dirty="0">
                          <a:latin typeface="Cambria Math" panose="02040503050406030204" pitchFamily="18" charset="0"/>
                        </a:rPr>
                        <m:t>𝐶𝑖𝑟𝑐𝑢𝑚𝑓𝑒𝑟𝑒𝑛𝑐𝑒</m:t>
                      </m:r>
                      <m:r>
                        <a:rPr lang="en-US" sz="1600" i="1" dirty="0">
                          <a:latin typeface="Cambria Math" panose="02040503050406030204" pitchFamily="18" charset="0"/>
                        </a:rPr>
                        <m:t>=</m:t>
                      </m:r>
                      <m:r>
                        <a:rPr lang="en-US" sz="1600" b="1" i="1" dirty="0">
                          <a:latin typeface="Cambria Math" panose="02040503050406030204" pitchFamily="18" charset="0"/>
                        </a:rPr>
                        <m:t>𝟐𝟒</m:t>
                      </m:r>
                      <m:r>
                        <a:rPr lang="en-US" sz="1600" i="1" dirty="0">
                          <a:latin typeface="Cambria Math" panose="02040503050406030204" pitchFamily="18" charset="0"/>
                        </a:rPr>
                        <m:t>0,000,000 </m:t>
                      </m:r>
                      <m:r>
                        <a:rPr lang="en-US" sz="1600" i="1" dirty="0">
                          <a:latin typeface="Cambria Math" panose="02040503050406030204" pitchFamily="18" charset="0"/>
                        </a:rPr>
                        <m:t>𝑎</m:t>
                      </m:r>
                    </m:oMath>
                  </m:oMathPara>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408467"/>
              </a:xfrm>
              <a:prstGeom prst="rect">
                <a:avLst/>
              </a:prstGeom>
              <a:blipFill>
                <a:blip r:embed="rId2"/>
                <a:stretch>
                  <a:fillRect l="-332" t="-1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7" name="TextBox 6">
            <a:extLst>
              <a:ext uri="{FF2B5EF4-FFF2-40B4-BE49-F238E27FC236}">
                <a16:creationId xmlns:a16="http://schemas.microsoft.com/office/drawing/2014/main" id="{C1960590-DB05-46C9-B715-C70E340A4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8400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relevant text ends with the phrase:</a:t>
                </a:r>
              </a:p>
              <a:p>
                <a:pPr indent="-246888">
                  <a:lnSpc>
                    <a:spcPct val="90000"/>
                  </a:lnSpc>
                  <a:spcAft>
                    <a:spcPts val="600"/>
                  </a:spcAft>
                </a:pPr>
                <a:endParaRPr lang="en-US" sz="1600" dirty="0"/>
              </a:p>
              <a:p>
                <a:pPr lvl="1" indent="-246888">
                  <a:lnSpc>
                    <a:spcPct val="90000"/>
                  </a:lnSpc>
                  <a:spcAft>
                    <a:spcPts val="600"/>
                  </a:spcAft>
                </a:pPr>
                <a:r>
                  <a:rPr lang="en-US" sz="1600" dirty="0">
                    <a:solidFill>
                      <a:srgbClr val="465562"/>
                    </a:solidFill>
                  </a:rPr>
                  <a:t>	“The </a:t>
                </a:r>
                <a14:m>
                  <m:oMath xmlns:m="http://schemas.openxmlformats.org/officeDocument/2006/math">
                    <m:r>
                      <a:rPr lang="en-US" sz="1600" b="0" i="1" dirty="0">
                        <a:latin typeface="Cambria Math" panose="02040503050406030204" pitchFamily="18" charset="0"/>
                      </a:rPr>
                      <m:t>𝑓𝑜𝑢𝑟</m:t>
                    </m:r>
                    <m:r>
                      <a:rPr lang="en-US" sz="1600" b="0" i="1" dirty="0">
                        <a:latin typeface="Cambria Math" panose="02040503050406030204" pitchFamily="18" charset="0"/>
                      </a:rPr>
                      <m:t> (4) </m:t>
                    </m:r>
                    <m:r>
                      <a:rPr lang="en-US" sz="1600" b="0" i="1" dirty="0">
                        <a:latin typeface="Cambria Math" panose="02040503050406030204" pitchFamily="18" charset="0"/>
                      </a:rPr>
                      <m:t>𝑎𝑛𝑑</m:t>
                    </m:r>
                    <m:r>
                      <a:rPr lang="en-US" sz="1600" b="0" i="1" dirty="0">
                        <a:latin typeface="Cambria Math" panose="02040503050406030204" pitchFamily="18" charset="0"/>
                      </a:rPr>
                      <m:t> </m:t>
                    </m:r>
                    <m:r>
                      <a:rPr lang="en-US" sz="1600" b="0" i="1" dirty="0">
                        <a:latin typeface="Cambria Math" panose="02040503050406030204" pitchFamily="18" charset="0"/>
                      </a:rPr>
                      <m:t>𝑡𝑤𝑒𝑛𝑡𝑦</m:t>
                    </m:r>
                    <m:r>
                      <a:rPr lang="en-US" sz="1600" b="0" i="1" dirty="0">
                        <a:latin typeface="Cambria Math" panose="02040503050406030204" pitchFamily="18" charset="0"/>
                      </a:rPr>
                      <m:t> (20) </m:t>
                    </m:r>
                  </m:oMath>
                </a14:m>
                <a:r>
                  <a:rPr lang="en-US" sz="1600" dirty="0">
                    <a:solidFill>
                      <a:srgbClr val="465562"/>
                    </a:solidFill>
                  </a:rPr>
                  <a:t>elders </a:t>
                </a:r>
                <a:r>
                  <a:rPr lang="en-US" sz="1600" b="1" dirty="0">
                    <a:solidFill>
                      <a:srgbClr val="465562"/>
                    </a:solidFill>
                  </a:rPr>
                  <a:t>fall down </a:t>
                </a:r>
                <a:r>
                  <a:rPr lang="en-US" sz="1600" dirty="0">
                    <a:solidFill>
                      <a:srgbClr val="465562"/>
                    </a:solidFill>
                  </a:rPr>
                  <a:t>before him that sat on the throne and worship him.”</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Uranus is tilted on its side, meaning that its northern axis points towards the Sun. Furthermore, its magnetic poles are not aligned with its axis and its core is off-center from its physical center point.</a:t>
                </a: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https://en.wikipedia.org/wiki/Uranus</a:t>
            </a:r>
            <a:endParaRPr lang="en-US" sz="1200" dirty="0"/>
          </a:p>
        </p:txBody>
      </p:sp>
      <p:pic>
        <p:nvPicPr>
          <p:cNvPr id="1026" name="Picture 2" descr="Uranus | Facts, Moons, &amp; Rings | Britannica">
            <a:extLst>
              <a:ext uri="{FF2B5EF4-FFF2-40B4-BE49-F238E27FC236}">
                <a16:creationId xmlns:a16="http://schemas.microsoft.com/office/drawing/2014/main" id="{D4B9EBE4-56E1-4827-9E0A-4EFC6339BB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37012" y="3886200"/>
            <a:ext cx="3881437" cy="219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77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I looked, and, lo, a Lamb stood on the mount Sion, and with him </a:t>
                </a:r>
                <a:r>
                  <a:rPr lang="en-US" sz="1600" b="1" dirty="0"/>
                  <a:t>a hundred forty and four thousand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endParaRPr lang="en-US" sz="1400" dirty="0"/>
              </a:p>
              <a:p>
                <a:pPr lvl="1" indent="-246888">
                  <a:spcAft>
                    <a:spcPts val="600"/>
                  </a:spcAft>
                </a:pPr>
                <a:endParaRPr lang="en-US" sz="1600" dirty="0"/>
              </a:p>
              <a:p>
                <a:pPr indent="-246888">
                  <a:spcAft>
                    <a:spcPts val="600"/>
                  </a:spcAft>
                </a:pPr>
                <a:r>
                  <a:rPr lang="en-US" sz="1600" dirty="0"/>
                  <a:t>The value for the Moon’s orbit is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using the circumference-based sexagesimal system of Uranus. This system has a calibration value of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b="1" dirty="0">
                    <a:latin typeface="Euphemia (Body)"/>
                  </a:rPr>
                  <a:t> </a:t>
                </a:r>
                <a:r>
                  <a:rPr lang="en-US" sz="1600" dirty="0">
                    <a:latin typeface="Euphemia (Body)"/>
                  </a:rPr>
                  <a:t>which is also the calibration value of the </a:t>
                </a:r>
                <a:r>
                  <a:rPr lang="en-US" sz="1600" b="1" dirty="0">
                    <a:latin typeface="Euphemia (Body)"/>
                  </a:rPr>
                  <a:t>Ishtar </a:t>
                </a:r>
                <a:r>
                  <a:rPr lang="en-US" sz="1600" dirty="0">
                    <a:latin typeface="Euphemia (Body)"/>
                  </a:rPr>
                  <a:t>Anunnaki System</a:t>
                </a:r>
                <a:r>
                  <a:rPr lang="en-US" sz="1600" b="1" dirty="0">
                    <a:latin typeface="Euphemia (Body)"/>
                  </a:rPr>
                  <a:t>.</a:t>
                </a:r>
                <a:endParaRPr lang="en-US" sz="1600" dirty="0"/>
              </a:p>
              <a:p>
                <a:pPr indent="-246888">
                  <a:spcAft>
                    <a:spcPts val="600"/>
                  </a:spcAft>
                </a:pPr>
                <a:endParaRPr lang="en-US" sz="1600" b="1" dirty="0"/>
              </a:p>
              <a:p>
                <a:pPr indent="-246888">
                  <a:spcAft>
                    <a:spcPts val="600"/>
                  </a:spcAft>
                </a:pPr>
                <a:r>
                  <a:rPr lang="en-US" sz="1600" dirty="0"/>
                  <a:t>Note that the minimum orbital radius of Neptune and Pluto is </a:t>
                </a:r>
                <a14:m>
                  <m:oMath xmlns:m="http://schemas.openxmlformats.org/officeDocument/2006/math">
                    <m:r>
                      <a:rPr lang="en-US" sz="1600" b="0" i="1" dirty="0" smtClean="0">
                        <a:latin typeface="Cambria Math" panose="02040503050406030204" pitchFamily="18" charset="0"/>
                      </a:rPr>
                      <m:t>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𝟔𝟔𝟔</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12</m:t>
                        </m:r>
                      </m:sup>
                    </m:sSup>
                  </m:oMath>
                </a14:m>
                <a:r>
                  <a:rPr lang="en-US" sz="1600" b="1" dirty="0"/>
                  <a:t> </a:t>
                </a:r>
                <a:r>
                  <a:rPr lang="en-US" sz="1600" dirty="0"/>
                  <a:t>in the Uranus system. This represents the maximum orbit of Mars, which is </a:t>
                </a:r>
                <a14:m>
                  <m:oMath xmlns:m="http://schemas.openxmlformats.org/officeDocument/2006/math">
                    <m:r>
                      <a:rPr lang="en-US" sz="160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𝟔𝟔𝟔</m:t>
                    </m:r>
                    <m:r>
                      <a:rPr lang="en-US" sz="1600" b="0" i="0" dirty="0" smtClean="0">
                        <a:latin typeface="Cambria Math" panose="02040503050406030204" pitchFamily="18" charset="0"/>
                      </a:rPr>
                      <m:t> </m:t>
                    </m:r>
                  </m:oMath>
                </a14:m>
                <a:r>
                  <a:rPr lang="en-US" sz="1600" dirty="0"/>
                  <a:t>astronomical units (au) .</a:t>
                </a:r>
                <a:endParaRPr lang="en-US" sz="1600" b="1" dirty="0"/>
              </a:p>
              <a:p>
                <a:pPr indent="-246888">
                  <a:spcAft>
                    <a:spcPts val="600"/>
                  </a:spcAft>
                </a:pPr>
                <a:endParaRPr lang="en-US" sz="1600" b="1" dirty="0"/>
              </a:p>
              <a:p>
                <a:pPr indent="-246888">
                  <a:spcAft>
                    <a:spcPts val="600"/>
                  </a:spcAft>
                </a:pPr>
                <a:r>
                  <a:rPr lang="en-US" sz="1600" dirty="0"/>
                  <a:t>And using the sexagesimal system of Mars, the equatorial circumference of Uranus is </a:t>
                </a:r>
                <a14:m>
                  <m:oMath xmlns:m="http://schemas.openxmlformats.org/officeDocument/2006/math">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value is equal to the speed of light, and it also represents the maximum orbital radius of Uranus (in ants). </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5396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context that this information is presented within (the only apocalyptic book in the New Testament ), it appears that Uranus participated in a cataclysm that most likely affected the entire solar system. </a:t>
            </a:r>
          </a:p>
          <a:p>
            <a:pPr indent="-246888">
              <a:lnSpc>
                <a:spcPct val="90000"/>
              </a:lnSpc>
              <a:spcAft>
                <a:spcPts val="600"/>
              </a:spcAft>
            </a:pPr>
            <a:endParaRPr lang="en-US" sz="1600" dirty="0"/>
          </a:p>
          <a:p>
            <a:pPr indent="-246888">
              <a:lnSpc>
                <a:spcPct val="90000"/>
              </a:lnSpc>
              <a:spcAft>
                <a:spcPts val="600"/>
              </a:spcAft>
            </a:pPr>
            <a:r>
              <a:rPr lang="en-US" sz="1600" dirty="0"/>
              <a:t>Furthermore, it appears this cataclysm involved extremely high amounts of energy (kinetic or otherwise). Enough to knock the core of Uranus off-center.</a:t>
            </a:r>
          </a:p>
          <a:p>
            <a:pPr indent="-246888">
              <a:lnSpc>
                <a:spcPct val="90000"/>
              </a:lnSpc>
              <a:spcAft>
                <a:spcPts val="600"/>
              </a:spcAft>
            </a:pPr>
            <a:endParaRPr lang="en-US" sz="1600" dirty="0"/>
          </a:p>
          <a:p>
            <a:pPr indent="-246888">
              <a:lnSpc>
                <a:spcPct val="90000"/>
              </a:lnSpc>
              <a:spcAft>
                <a:spcPts val="600"/>
              </a:spcAft>
            </a:pPr>
            <a:r>
              <a:rPr lang="en-US" sz="1600" dirty="0"/>
              <a:t>Therefore, it is likely that the Book of Revelation is describing one or more </a:t>
            </a:r>
            <a:r>
              <a:rPr lang="en-US" sz="1600" b="1" dirty="0"/>
              <a:t>cataclysms that have already occurred</a:t>
            </a:r>
            <a:r>
              <a:rPr lang="en-US" sz="1600" dirty="0"/>
              <a:t>, as opposed to “predicting” a cataclysm that is supposed to occur at some point in the future.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 The Cataclysm</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https://en.wikipedia.org/wiki/Uranus</a:t>
            </a:r>
            <a:endParaRPr lang="en-US" sz="1200" dirty="0"/>
          </a:p>
        </p:txBody>
      </p:sp>
      <p:pic>
        <p:nvPicPr>
          <p:cNvPr id="2" name="Picture 2" descr="What If a Supernova Exploded Close to Earth? | What If Show">
            <a:extLst>
              <a:ext uri="{FF2B5EF4-FFF2-40B4-BE49-F238E27FC236}">
                <a16:creationId xmlns:a16="http://schemas.microsoft.com/office/drawing/2014/main" id="{E231DC42-1D16-4D71-ACE2-B702B50C2F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7670" y="2286000"/>
            <a:ext cx="4798401" cy="26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9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8950744" cy="1697709"/>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I saw one of his heads as it were </a:t>
                </a:r>
                <a:r>
                  <a:rPr lang="en-US" sz="1600" b="1" dirty="0"/>
                  <a:t>wounded</a:t>
                </a:r>
                <a:r>
                  <a:rPr lang="en-US" sz="1600" dirty="0"/>
                  <a:t> to death; and his deadly </a:t>
                </a:r>
                <a:r>
                  <a:rPr lang="en-US" sz="1600" b="1" dirty="0"/>
                  <a:t>wound was healed</a:t>
                </a:r>
                <a:r>
                  <a:rPr lang="en-US" sz="1600" dirty="0"/>
                  <a:t>: and all the world wondered after the beast.”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8950744" cy="1697709"/>
              </a:xfrm>
              <a:prstGeom prst="rect">
                <a:avLst/>
              </a:prstGeom>
              <a:blipFill>
                <a:blip r:embed="rId2"/>
                <a:stretch>
                  <a:fillRect t="-250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Mars: The Wounded Head</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https://en.wikipedia.org/wiki/Valles_Marineris</a:t>
            </a:r>
            <a:endParaRPr lang="en-US" sz="1200" dirty="0"/>
          </a:p>
        </p:txBody>
      </p:sp>
      <p:pic>
        <p:nvPicPr>
          <p:cNvPr id="13314" name="Picture 2" descr="Valles Marineris - Wikipedia">
            <a:extLst>
              <a:ext uri="{FF2B5EF4-FFF2-40B4-BE49-F238E27FC236}">
                <a16:creationId xmlns:a16="http://schemas.microsoft.com/office/drawing/2014/main" id="{5147482B-EDF9-40B0-B532-34F93F5E99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48119" y="3299436"/>
            <a:ext cx="4032459" cy="3094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0E534D-51AE-4BD3-9821-D6C4CB54C08D}"/>
              </a:ext>
            </a:extLst>
          </p:cNvPr>
          <p:cNvSpPr txBox="1"/>
          <p:nvPr/>
        </p:nvSpPr>
        <p:spPr>
          <a:xfrm>
            <a:off x="1674811" y="3394642"/>
            <a:ext cx="5263941" cy="3082358"/>
          </a:xfrm>
          <a:prstGeom prst="rect">
            <a:avLst/>
          </a:prstGeom>
        </p:spPr>
        <p:txBody>
          <a:bodyPr vert="horz" lIns="91440" tIns="45720" rIns="91440" bIns="45720" rtlCol="0">
            <a:normAutofit/>
          </a:bodyPr>
          <a:lstStyle/>
          <a:p>
            <a:pPr indent="-246888">
              <a:spcAft>
                <a:spcPts val="600"/>
              </a:spcAft>
            </a:pPr>
            <a:r>
              <a:rPr lang="en-US" sz="1600" dirty="0"/>
              <a:t>This could be a reference to Mars. A giant canyon-like structure stretches across the </a:t>
            </a:r>
            <a:r>
              <a:rPr lang="en-US" sz="1600" b="1" dirty="0"/>
              <a:t>face</a:t>
            </a:r>
            <a:r>
              <a:rPr lang="en-US" sz="1600" dirty="0"/>
              <a:t> of Mars and resembles a scar. It is known as the Valles Marineris. </a:t>
            </a:r>
          </a:p>
          <a:p>
            <a:pPr indent="-246888">
              <a:spcAft>
                <a:spcPts val="600"/>
              </a:spcAft>
            </a:pPr>
            <a:endParaRPr lang="en-US" sz="1600" dirty="0"/>
          </a:p>
          <a:p>
            <a:pPr indent="-246888">
              <a:spcAft>
                <a:spcPts val="600"/>
              </a:spcAft>
            </a:pPr>
            <a:r>
              <a:rPr lang="en-US" sz="1600" dirty="0"/>
              <a:t>Theories on how this structure formed vary wildly, and currently there is no real consensus regarding its formation.</a:t>
            </a:r>
          </a:p>
        </p:txBody>
      </p:sp>
    </p:spTree>
    <p:extLst>
      <p:ext uri="{BB962C8B-B14F-4D97-AF65-F5344CB8AC3E}">
        <p14:creationId xmlns:p14="http://schemas.microsoft.com/office/powerpoint/2010/main" val="239950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the winepress was trodden without the city, and blood came out of the winepress, even unto the horse bridles, by the space of </a:t>
                </a:r>
                <a:r>
                  <a:rPr lang="en-US" sz="1600" b="1" dirty="0"/>
                  <a:t>a thousand and six hundred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lvl="1" indent="-246888">
                  <a:spcAft>
                    <a:spcPts val="600"/>
                  </a:spcAft>
                </a:pPr>
                <a:endParaRPr lang="en-US" sz="1600" dirty="0"/>
              </a:p>
              <a:p>
                <a:pPr indent="-246888">
                  <a:spcAft>
                    <a:spcPts val="600"/>
                  </a:spcAft>
                </a:pPr>
                <a:r>
                  <a:rPr lang="en-US" sz="1600" dirty="0"/>
                  <a:t>Recall that the orbital radius of the “potential” co-orbital partner of Mars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0" i="0" dirty="0" smtClean="0">
                        <a:latin typeface="Cambria Math" panose="02040503050406030204" pitchFamily="18" charset="0"/>
                        <a:ea typeface="Cambria Math" panose="02040503050406030204" pitchFamily="18" charset="0"/>
                      </a:rPr>
                      <m:t>.</m:t>
                    </m:r>
                  </m:oMath>
                </a14:m>
                <a:r>
                  <a:rPr lang="en-US" sz="1600" dirty="0"/>
                  <a:t> So, this could be a reference to an event that involved Mars and/or its co-orbital partner.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852"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6" name="Group 5">
            <a:extLst>
              <a:ext uri="{FF2B5EF4-FFF2-40B4-BE49-F238E27FC236}">
                <a16:creationId xmlns:a16="http://schemas.microsoft.com/office/drawing/2014/main" id="{074DFD1B-7394-43D8-AE31-767FA1AEA1EF}"/>
              </a:ext>
            </a:extLst>
          </p:cNvPr>
          <p:cNvGrpSpPr>
            <a:grpSpLocks noChangeAspect="1"/>
          </p:cNvGrpSpPr>
          <p:nvPr/>
        </p:nvGrpSpPr>
        <p:grpSpPr>
          <a:xfrm>
            <a:off x="7313612" y="1856744"/>
            <a:ext cx="3730840" cy="3144512"/>
            <a:chOff x="6227546" y="1893991"/>
            <a:chExt cx="5118525" cy="4314112"/>
          </a:xfrm>
        </p:grpSpPr>
        <p:grpSp>
          <p:nvGrpSpPr>
            <p:cNvPr id="7" name="Group 6">
              <a:extLst>
                <a:ext uri="{FF2B5EF4-FFF2-40B4-BE49-F238E27FC236}">
                  <a16:creationId xmlns:a16="http://schemas.microsoft.com/office/drawing/2014/main" id="{A4754826-A009-4FD0-A6E4-0D03A42E3ACF}"/>
                </a:ext>
              </a:extLst>
            </p:cNvPr>
            <p:cNvGrpSpPr/>
            <p:nvPr/>
          </p:nvGrpSpPr>
          <p:grpSpPr>
            <a:xfrm rot="560498">
              <a:off x="9648033" y="2598329"/>
              <a:ext cx="1562054" cy="1268739"/>
              <a:chOff x="9574974" y="3352800"/>
              <a:chExt cx="1050580" cy="903319"/>
            </a:xfrm>
          </p:grpSpPr>
          <p:sp>
            <p:nvSpPr>
              <p:cNvPr id="28" name="Oval 27">
                <a:extLst>
                  <a:ext uri="{FF2B5EF4-FFF2-40B4-BE49-F238E27FC236}">
                    <a16:creationId xmlns:a16="http://schemas.microsoft.com/office/drawing/2014/main" id="{105CE09B-4D39-4000-AF4E-65F18ACF387C}"/>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D3098AC5-CCAC-4CB0-823E-B84DB4C8B75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0D3723-2969-48E9-B432-24CA073ECA9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EF74EB9-5998-4210-8B45-B85CC911B216}"/>
                </a:ext>
              </a:extLst>
            </p:cNvPr>
            <p:cNvGrpSpPr/>
            <p:nvPr/>
          </p:nvGrpSpPr>
          <p:grpSpPr>
            <a:xfrm rot="20466984">
              <a:off x="8776233" y="1893991"/>
              <a:ext cx="1562054" cy="1268739"/>
              <a:chOff x="9574974" y="3352800"/>
              <a:chExt cx="1050580" cy="903319"/>
            </a:xfrm>
          </p:grpSpPr>
          <p:sp>
            <p:nvSpPr>
              <p:cNvPr id="25" name="Oval 24">
                <a:extLst>
                  <a:ext uri="{FF2B5EF4-FFF2-40B4-BE49-F238E27FC236}">
                    <a16:creationId xmlns:a16="http://schemas.microsoft.com/office/drawing/2014/main" id="{65046965-08DA-414B-870C-87AC32D2EC78}"/>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296A9A16-DBF7-4D0A-BD3C-4B4FB2366D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55CE14-D797-4ADA-AF5E-B3089FB4E30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721C289-C3FD-4B1C-A65B-EBD02A2A626A}"/>
                </a:ext>
              </a:extLst>
            </p:cNvPr>
            <p:cNvGrpSpPr/>
            <p:nvPr/>
          </p:nvGrpSpPr>
          <p:grpSpPr>
            <a:xfrm rot="1572787">
              <a:off x="9784017" y="3435456"/>
              <a:ext cx="1562054" cy="1268739"/>
              <a:chOff x="9574974" y="3352800"/>
              <a:chExt cx="1050580" cy="903319"/>
            </a:xfrm>
          </p:grpSpPr>
          <p:sp>
            <p:nvSpPr>
              <p:cNvPr id="22" name="Oval 21">
                <a:extLst>
                  <a:ext uri="{FF2B5EF4-FFF2-40B4-BE49-F238E27FC236}">
                    <a16:creationId xmlns:a16="http://schemas.microsoft.com/office/drawing/2014/main" id="{E18F67BC-30E0-452B-A9CE-0B89FD4B67B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FF406762-E776-445F-BA7B-2E927ED86FD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917415-F654-418B-A261-5C88B02D635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C132807-EDBF-4221-8E43-121B272B7ACD}"/>
                </a:ext>
              </a:extLst>
            </p:cNvPr>
            <p:cNvGrpSpPr/>
            <p:nvPr/>
          </p:nvGrpSpPr>
          <p:grpSpPr>
            <a:xfrm rot="9593184">
              <a:off x="6227546" y="4939364"/>
              <a:ext cx="1562054" cy="1268739"/>
              <a:chOff x="9574974" y="3352800"/>
              <a:chExt cx="1050580" cy="903319"/>
            </a:xfrm>
          </p:grpSpPr>
          <p:sp>
            <p:nvSpPr>
              <p:cNvPr id="19" name="Oval 18">
                <a:extLst>
                  <a:ext uri="{FF2B5EF4-FFF2-40B4-BE49-F238E27FC236}">
                    <a16:creationId xmlns:a16="http://schemas.microsoft.com/office/drawing/2014/main" id="{7C127549-1E4B-4B64-8BCE-2E713E3D18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EDF0781E-27A0-4AB3-BFD7-A54E35F1808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0035C2-7E8A-413A-999F-16CF965F0B8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BD9906-7194-4D33-BF23-0AC6EB988F7B}"/>
                </a:ext>
              </a:extLst>
            </p:cNvPr>
            <p:cNvGrpSpPr>
              <a:grpSpLocks noChangeAspect="1"/>
            </p:cNvGrpSpPr>
            <p:nvPr/>
          </p:nvGrpSpPr>
          <p:grpSpPr>
            <a:xfrm rot="20109910">
              <a:off x="7457677" y="3726698"/>
              <a:ext cx="1962797" cy="648009"/>
              <a:chOff x="7353555" y="1828800"/>
              <a:chExt cx="1145309" cy="378119"/>
            </a:xfrm>
          </p:grpSpPr>
          <p:pic>
            <p:nvPicPr>
              <p:cNvPr id="17" name="Picture 16">
                <a:extLst>
                  <a:ext uri="{FF2B5EF4-FFF2-40B4-BE49-F238E27FC236}">
                    <a16:creationId xmlns:a16="http://schemas.microsoft.com/office/drawing/2014/main" id="{436EC565-1115-4A63-A5FE-F61752FA9F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18" name="Picture 17">
                <a:extLst>
                  <a:ext uri="{FF2B5EF4-FFF2-40B4-BE49-F238E27FC236}">
                    <a16:creationId xmlns:a16="http://schemas.microsoft.com/office/drawing/2014/main" id="{333D1917-E0DE-4BC5-AB48-F3D1B5C9593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15" name="Arc 14">
              <a:extLst>
                <a:ext uri="{FF2B5EF4-FFF2-40B4-BE49-F238E27FC236}">
                  <a16:creationId xmlns:a16="http://schemas.microsoft.com/office/drawing/2014/main" id="{5A71111F-0BE5-4640-B8B4-6E812B125BF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DA3213E0-761C-44D5-A1EF-33EF52E7460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3929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as opposed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t>
                </a:r>
              </a:p>
              <a:p>
                <a:pPr indent="-246888">
                  <a:spcAft>
                    <a:spcPts val="600"/>
                  </a:spcAft>
                </a:pPr>
                <a:endParaRPr lang="en-US" sz="1600" dirty="0"/>
              </a:p>
              <a:p>
                <a:pPr lvl="1" indent="-246888">
                  <a:spcAft>
                    <a:spcPts val="600"/>
                  </a:spcAft>
                </a:pPr>
                <a:r>
                  <a:rPr lang="en-US" sz="1600" dirty="0"/>
                  <a:t>	“And the winepress was trodden without the city, and blood came out of the winepress, even unto the horse bridles, by the space of </a:t>
                </a:r>
                <a:r>
                  <a:rPr lang="en-US" sz="1600" b="1" dirty="0"/>
                  <a:t>two thousand and six hundred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indent="-246888">
                  <a:spcAft>
                    <a:spcPts val="600"/>
                  </a:spcAft>
                </a:pPr>
                <a:endParaRPr lang="en-US" sz="1600" dirty="0"/>
              </a:p>
              <a:p>
                <a:pPr indent="-246888">
                  <a:spcAft>
                    <a:spcPts val="600"/>
                  </a:spcAft>
                </a:pPr>
                <a:r>
                  <a:rPr lang="en-US" sz="1600" dirty="0"/>
                  <a:t>Note that the polar radius of the Moon is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a:t>
                </a:r>
              </a:p>
              <a:p>
                <a:pPr indent="-246888">
                  <a:spcAft>
                    <a:spcPts val="600"/>
                  </a:spcAft>
                </a:pPr>
                <a:endParaRPr lang="en-US" sz="1600" dirty="0"/>
              </a:p>
              <a:p>
                <a:pPr indent="-246888">
                  <a:spcAft>
                    <a:spcPts val="600"/>
                  </a:spcAft>
                </a:pPr>
                <a:endParaRPr lang="en-US" sz="1600"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365"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31" name="TextBox 30">
            <a:extLst>
              <a:ext uri="{FF2B5EF4-FFF2-40B4-BE49-F238E27FC236}">
                <a16:creationId xmlns:a16="http://schemas.microsoft.com/office/drawing/2014/main" id="{09A0393F-3827-4060-BAFA-7F7C6D806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3" name="Graphic 2" descr="Waning Gibbous Moon with solid fill">
            <a:extLst>
              <a:ext uri="{FF2B5EF4-FFF2-40B4-BE49-F238E27FC236}">
                <a16:creationId xmlns:a16="http://schemas.microsoft.com/office/drawing/2014/main" id="{EA992333-C390-4C1A-B5EC-E813B848B6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9412" y="2292382"/>
            <a:ext cx="2273235" cy="2273235"/>
          </a:xfrm>
          <a:prstGeom prst="rect">
            <a:avLst/>
          </a:prstGeom>
        </p:spPr>
      </p:pic>
    </p:spTree>
    <p:extLst>
      <p:ext uri="{BB962C8B-B14F-4D97-AF65-F5344CB8AC3E}">
        <p14:creationId xmlns:p14="http://schemas.microsoft.com/office/powerpoint/2010/main" val="17859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Phaethon was the son of the Oceanid Clymene and the sun god Helios in Greek mythology. His name was also used by the Ancient Greeks as an alternative name for the planet </a:t>
            </a:r>
            <a:r>
              <a:rPr lang="en-US" sz="1600" b="1" dirty="0"/>
              <a:t>Jupiter</a:t>
            </a:r>
            <a:r>
              <a:rPr lang="en-US" sz="1600" dirty="0"/>
              <a:t>, the motions and cycles of which were personified in poetry and myth.</a:t>
            </a:r>
          </a:p>
          <a:p>
            <a:pPr indent="-246888">
              <a:lnSpc>
                <a:spcPct val="90000"/>
              </a:lnSpc>
              <a:spcAft>
                <a:spcPts val="600"/>
              </a:spcAft>
            </a:pPr>
            <a:endParaRPr lang="en-US" sz="1600" dirty="0"/>
          </a:p>
          <a:p>
            <a:pPr indent="-246888">
              <a:lnSpc>
                <a:spcPct val="90000"/>
              </a:lnSpc>
              <a:spcAft>
                <a:spcPts val="600"/>
              </a:spcAft>
            </a:pPr>
            <a:r>
              <a:rPr lang="en-US" sz="1600" dirty="0"/>
              <a:t>Phaethon, out of desire to have his parentage confirmed, travels to the sun-god's palace in the east. There he is recognized by his father and asks him for the privilege to </a:t>
            </a:r>
            <a:r>
              <a:rPr lang="en-US" sz="1600" b="1" dirty="0"/>
              <a:t>drive his chariot for a single day</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Despite Helios' fervent warnings and attempts to talk him out of it, counting the numerous dangers he would face in his celestial journey and reminding Phaethon that </a:t>
            </a:r>
            <a:r>
              <a:rPr lang="en-US" sz="1600" b="1" dirty="0"/>
              <a:t>only he can control the horses</a:t>
            </a:r>
            <a:r>
              <a:rPr lang="en-US" sz="1600" dirty="0"/>
              <a:t>, the boy is not dissuaded and does not change his mind. </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7170" name="Picture 2">
            <a:extLst>
              <a:ext uri="{FF2B5EF4-FFF2-40B4-BE49-F238E27FC236}">
                <a16:creationId xmlns:a16="http://schemas.microsoft.com/office/drawing/2014/main" id="{5B483819-FFA1-490E-A7B6-0D2B528381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371600"/>
            <a:ext cx="3951651" cy="477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there appeared a great wonder in heaven; a woman arrayed with the Sun, and the Moon under her feet.”</a:t>
                </a:r>
              </a:p>
              <a:p>
                <a:pPr lvl="1" indent="-246888">
                  <a:spcAft>
                    <a:spcPts val="600"/>
                  </a:spcAft>
                </a:pPr>
                <a:endParaRPr lang="en-US" sz="1600" dirty="0"/>
              </a:p>
              <a:p>
                <a:pPr indent="-246888">
                  <a:spcAft>
                    <a:spcPts val="600"/>
                  </a:spcAft>
                </a:pPr>
                <a:r>
                  <a:rPr lang="en-US" sz="1600" dirty="0"/>
                  <a:t>This could represent Venus, as planets are arrayed with the sun (or clothed by its light). The phrase “the Moon under her feet” could be a reference to (or related to) a circular structure located near the center of </a:t>
                </a:r>
                <a:r>
                  <a:rPr lang="en-US" sz="1600" b="1" dirty="0"/>
                  <a:t>Atlantis</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0952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this structure. This structure resembles the </a:t>
            </a:r>
            <a:r>
              <a:rPr lang="en-US" sz="1600" b="1" dirty="0"/>
              <a:t>face of the Moon</a:t>
            </a:r>
            <a:r>
              <a:rPr lang="en-US" sz="1600" dirty="0"/>
              <a:t>. Note that it is located directly under the orbital projection of Venus (under her feet).</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graphicFrame>
        <p:nvGraphicFramePr>
          <p:cNvPr id="7" name="Diagram 6">
            <a:extLst>
              <a:ext uri="{FF2B5EF4-FFF2-40B4-BE49-F238E27FC236}">
                <a16:creationId xmlns:a16="http://schemas.microsoft.com/office/drawing/2014/main" id="{1FE9AFC7-C400-49F6-9A0E-2FD9204F4B76}"/>
              </a:ext>
            </a:extLst>
          </p:cNvPr>
          <p:cNvGraphicFramePr/>
          <p:nvPr/>
        </p:nvGraphicFramePr>
        <p:xfrm>
          <a:off x="1751012" y="2816166"/>
          <a:ext cx="975625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71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6365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ancient Mesopotamian religion, </a:t>
                </a:r>
                <a:r>
                  <a:rPr lang="en-US" sz="1600" b="1" dirty="0"/>
                  <a:t>Anu</a:t>
                </a:r>
                <a:r>
                  <a:rPr lang="en-US" sz="1600" dirty="0"/>
                  <a:t> is the divine personification of the sky, supreme god, and ancestor of all the Anunnaki. 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Anu was believed to be the supreme source of all authority, for the other gods and for all mortal rulers, and he is described in one text as the </a:t>
                </a:r>
                <a:r>
                  <a:rPr lang="en-US" sz="1600" b="1" dirty="0"/>
                  <a:t>one</a:t>
                </a:r>
                <a:r>
                  <a:rPr lang="en-US" sz="1600" dirty="0"/>
                  <a:t> "who contains the entire universe".</a:t>
                </a:r>
              </a:p>
              <a:p>
                <a:pPr indent="-246888">
                  <a:lnSpc>
                    <a:spcPct val="90000"/>
                  </a:lnSpc>
                  <a:spcAft>
                    <a:spcPts val="600"/>
                  </a:spcAft>
                </a:pPr>
                <a:endParaRPr lang="en-US" sz="16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636541" cy="5008667"/>
              </a:xfrm>
              <a:prstGeom prst="rect">
                <a:avLst/>
              </a:prstGeom>
              <a:blipFill>
                <a:blip r:embed="rId2"/>
                <a:stretch>
                  <a:fillRect l="-316"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5" name="Group 14">
            <a:extLst>
              <a:ext uri="{FF2B5EF4-FFF2-40B4-BE49-F238E27FC236}">
                <a16:creationId xmlns:a16="http://schemas.microsoft.com/office/drawing/2014/main" id="{9DC66AC7-1987-440B-8A3F-7BAF21BC7EE0}"/>
              </a:ext>
            </a:extLst>
          </p:cNvPr>
          <p:cNvGrpSpPr/>
          <p:nvPr/>
        </p:nvGrpSpPr>
        <p:grpSpPr>
          <a:xfrm>
            <a:off x="4799012" y="3409300"/>
            <a:ext cx="2590800" cy="2978233"/>
            <a:chOff x="8685212" y="3401489"/>
            <a:chExt cx="1828800" cy="2298866"/>
          </a:xfrm>
        </p:grpSpPr>
        <p:pic>
          <p:nvPicPr>
            <p:cNvPr id="16" name="Picture 2" descr="Anu - Wikipedia">
              <a:extLst>
                <a:ext uri="{FF2B5EF4-FFF2-40B4-BE49-F238E27FC236}">
                  <a16:creationId xmlns:a16="http://schemas.microsoft.com/office/drawing/2014/main" id="{1D65F574-5B48-4AB8-9E32-16801BF50241}"/>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85212" y="340148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E90185-CCF8-49F1-8CE2-543584B7F710}"/>
                </a:ext>
              </a:extLst>
            </p:cNvPr>
            <p:cNvSpPr txBox="1"/>
            <p:nvPr/>
          </p:nvSpPr>
          <p:spPr>
            <a:xfrm>
              <a:off x="8837612" y="5361801"/>
              <a:ext cx="1524000" cy="338554"/>
            </a:xfrm>
            <a:prstGeom prst="rect">
              <a:avLst/>
            </a:prstGeom>
            <a:noFill/>
          </p:spPr>
          <p:txBody>
            <a:bodyPr wrap="square">
              <a:spAutoFit/>
            </a:bodyPr>
            <a:lstStyle/>
            <a:p>
              <a:pPr algn="ctr"/>
              <a:r>
                <a:rPr lang="en-US" sz="1600" b="1" dirty="0"/>
                <a:t>Anu</a:t>
              </a:r>
              <a:endParaRPr lang="en-US" b="1" dirty="0"/>
            </a:p>
          </p:txBody>
        </p:sp>
      </p:grpSp>
    </p:spTree>
    <p:extLst>
      <p:ext uri="{BB962C8B-B14F-4D97-AF65-F5344CB8AC3E}">
        <p14:creationId xmlns:p14="http://schemas.microsoft.com/office/powerpoint/2010/main" val="37278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666837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following phrase several times:</a:t>
                </a:r>
              </a:p>
              <a:p>
                <a:pPr indent="-246888">
                  <a:lnSpc>
                    <a:spcPct val="90000"/>
                  </a:lnSpc>
                  <a:spcAft>
                    <a:spcPts val="600"/>
                  </a:spcAft>
                </a:pPr>
                <a:r>
                  <a:rPr lang="en-US" sz="1600" dirty="0"/>
                  <a:t> </a:t>
                </a:r>
              </a:p>
              <a:p>
                <a:pPr lvl="1" indent="-246888">
                  <a:lnSpc>
                    <a:spcPct val="90000"/>
                  </a:lnSpc>
                  <a:spcAft>
                    <a:spcPts val="600"/>
                  </a:spcAft>
                </a:pPr>
                <a:r>
                  <a:rPr lang="en-US" sz="1600" i="1" dirty="0"/>
                  <a:t>“I am </a:t>
                </a:r>
                <a:r>
                  <a:rPr lang="en-US" sz="1600" b="1" i="1" dirty="0"/>
                  <a:t>Alpha</a:t>
                </a:r>
                <a:r>
                  <a:rPr lang="en-US" sz="1600" i="1" dirty="0"/>
                  <a:t> and </a:t>
                </a:r>
                <a:r>
                  <a:rPr lang="en-US" sz="1600" b="1" i="1" dirty="0"/>
                  <a:t>Omega</a:t>
                </a:r>
                <a:r>
                  <a:rPr lang="en-US" sz="1600" i="1" dirty="0"/>
                  <a:t>, the beginning and the ending”</a:t>
                </a:r>
              </a:p>
              <a:p>
                <a:pPr indent="-246888">
                  <a:lnSpc>
                    <a:spcPct val="90000"/>
                  </a:lnSpc>
                  <a:spcAft>
                    <a:spcPts val="600"/>
                  </a:spcAft>
                </a:pPr>
                <a:endParaRPr lang="en-US" sz="1600" dirty="0"/>
              </a:p>
              <a:p>
                <a:pPr indent="-246888">
                  <a:lnSpc>
                    <a:spcPct val="90000"/>
                  </a:lnSpc>
                  <a:spcAft>
                    <a:spcPts val="600"/>
                  </a:spcAft>
                </a:pPr>
                <a:r>
                  <a:rPr lang="en-US" sz="1600" dirty="0"/>
                  <a:t>The phrase occurs in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𝟏𝟏</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𝟐𝟏</m:t>
                    </m:r>
                    <m:r>
                      <a:rPr lang="en-US" sz="1600" b="1" i="1" dirty="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oMath>
                </a14:m>
                <a:r>
                  <a:rPr lang="en-US" sz="1600" dirty="0"/>
                  <a:t>and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smtClean="0">
                        <a:latin typeface="Cambria Math" panose="02040503050406030204" pitchFamily="18" charset="0"/>
                      </a:rPr>
                      <m:t>𝟏𝟑</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Greek alphabet, alpha is the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𝒔𝒕</m:t>
                    </m:r>
                  </m:oMath>
                </a14:m>
                <a:r>
                  <a:rPr lang="en-US" sz="1600" dirty="0"/>
                  <a:t> letter and omega is the </a:t>
                </a:r>
                <a14:m>
                  <m:oMath xmlns:m="http://schemas.openxmlformats.org/officeDocument/2006/math">
                    <m:r>
                      <a:rPr lang="en-US" sz="1600" b="1" i="1" dirty="0" smtClean="0">
                        <a:latin typeface="Cambria Math" panose="02040503050406030204" pitchFamily="18" charset="0"/>
                      </a:rPr>
                      <m:t>𝟐𝟒</m:t>
                    </m:r>
                    <m:r>
                      <a:rPr lang="en-US" sz="1600" b="1" i="1" baseline="30000" dirty="0" smtClean="0">
                        <a:latin typeface="Cambria Math" panose="02040503050406030204" pitchFamily="18" charset="0"/>
                      </a:rPr>
                      <m:t>𝒕𝒉</m:t>
                    </m:r>
                  </m:oMath>
                </a14:m>
                <a:r>
                  <a:rPr lang="en-US" sz="1600" dirty="0"/>
                  <a:t> and </a:t>
                </a:r>
                <a:r>
                  <a:rPr lang="en-US" sz="1600" b="1" dirty="0"/>
                  <a:t>last</a:t>
                </a:r>
                <a:r>
                  <a:rPr lang="en-US" sz="1600" dirty="0"/>
                  <a:t> letter.</a:t>
                </a:r>
              </a:p>
              <a:p>
                <a:pPr indent="-246888">
                  <a:lnSpc>
                    <a:spcPct val="90000"/>
                  </a:lnSpc>
                  <a:spcAft>
                    <a:spcPts val="600"/>
                  </a:spcAft>
                </a:pPr>
                <a:endParaRPr lang="en-US" sz="1600" dirty="0"/>
              </a:p>
              <a:p>
                <a:pPr indent="-246888">
                  <a:lnSpc>
                    <a:spcPct val="90000"/>
                  </a:lnSpc>
                  <a:spcAft>
                    <a:spcPts val="600"/>
                  </a:spcAft>
                </a:pPr>
                <a:r>
                  <a:rPr lang="en-US" sz="1600" dirty="0"/>
                  <a:t>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r>
                  <a:rPr lang="en-US" sz="1600" dirty="0"/>
                  <a:t>The number one (</a:t>
                </a:r>
                <a14:m>
                  <m:oMath xmlns:m="http://schemas.openxmlformats.org/officeDocument/2006/math">
                    <m:r>
                      <a:rPr lang="en-US" sz="1600" b="1" i="1" dirty="0">
                        <a:latin typeface="Cambria Math" panose="02040503050406030204" pitchFamily="18" charset="0"/>
                      </a:rPr>
                      <m:t>𝟏</m:t>
                    </m:r>
                  </m:oMath>
                </a14:m>
                <a:r>
                  <a:rPr lang="en-US" sz="1600" dirty="0"/>
                  <a:t>) is the first of the “sacred’ numbers for the Anunnaki, and sixty (</a:t>
                </a:r>
                <a14:m>
                  <m:oMath xmlns:m="http://schemas.openxmlformats.org/officeDocument/2006/math">
                    <m:r>
                      <a:rPr lang="en-US" sz="1600" b="1" i="1" dirty="0">
                        <a:latin typeface="Cambria Math" panose="02040503050406030204" pitchFamily="18" charset="0"/>
                      </a:rPr>
                      <m:t>𝟔𝟎</m:t>
                    </m:r>
                  </m:oMath>
                </a14:m>
                <a:r>
                  <a:rPr lang="en-US" sz="1600" dirty="0"/>
                  <a:t>) is the last.</a:t>
                </a:r>
              </a:p>
              <a:p>
                <a:pPr indent="-246888">
                  <a:lnSpc>
                    <a:spcPct val="90000"/>
                  </a:lnSpc>
                  <a:spcAft>
                    <a:spcPts val="600"/>
                  </a:spcAft>
                </a:pPr>
                <a:endParaRPr lang="en-US" sz="1600" dirty="0"/>
              </a:p>
              <a:p>
                <a:pPr indent="-246888">
                  <a:lnSpc>
                    <a:spcPct val="90000"/>
                  </a:lnSpc>
                  <a:spcAft>
                    <a:spcPts val="600"/>
                  </a:spcAft>
                </a:pPr>
                <a:r>
                  <a:rPr lang="en-US" sz="1600" dirty="0"/>
                  <a:t>In addition, the numbers one (</a:t>
                </a:r>
                <a14:m>
                  <m:oMath xmlns:m="http://schemas.openxmlformats.org/officeDocument/2006/math">
                    <m:r>
                      <a:rPr lang="en-US" sz="1600" b="1" i="1" dirty="0" smtClean="0">
                        <a:latin typeface="Cambria Math" panose="02040503050406030204" pitchFamily="18" charset="0"/>
                      </a:rPr>
                      <m:t>𝟏</m:t>
                    </m:r>
                  </m:oMath>
                </a14:m>
                <a:r>
                  <a:rPr lang="en-US" sz="1600" dirty="0"/>
                  <a:t>) and sixty (</a:t>
                </a:r>
                <a14:m>
                  <m:oMath xmlns:m="http://schemas.openxmlformats.org/officeDocument/2006/math">
                    <m:r>
                      <a:rPr lang="en-US" sz="1600" b="1" i="1" dirty="0" smtClean="0">
                        <a:latin typeface="Cambria Math" panose="02040503050406030204" pitchFamily="18" charset="0"/>
                      </a:rPr>
                      <m:t>𝟔𝟎</m:t>
                    </m:r>
                  </m:oMath>
                </a14:m>
                <a:r>
                  <a:rPr lang="en-US" sz="1600" dirty="0"/>
                  <a:t>) are the first and last base numbers in the sexagesimal number system.</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6668370" cy="5008667"/>
              </a:xfrm>
              <a:prstGeom prst="rect">
                <a:avLst/>
              </a:prstGeom>
              <a:blipFill>
                <a:blip r:embed="rId2"/>
                <a:stretch>
                  <a:fillRect l="-457" t="-852" r="-82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6" name="Group 15">
            <a:extLst>
              <a:ext uri="{FF2B5EF4-FFF2-40B4-BE49-F238E27FC236}">
                <a16:creationId xmlns:a16="http://schemas.microsoft.com/office/drawing/2014/main" id="{6E34D7EF-C413-48B4-A7B8-F0C6766EA092}"/>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82F6BF-4268-4543-A2E8-28B5FE4675D5}"/>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8" name="Picture 2" descr="Anu - Wikipedia">
              <a:extLst>
                <a:ext uri="{FF2B5EF4-FFF2-40B4-BE49-F238E27FC236}">
                  <a16:creationId xmlns:a16="http://schemas.microsoft.com/office/drawing/2014/main" id="{C5B7056D-F126-4D8A-B5E2-64148946EF74}"/>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26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radius-based calibration value for the number </a:t>
                </a:r>
                <a14:m>
                  <m:oMath xmlns:m="http://schemas.openxmlformats.org/officeDocument/2006/math">
                    <m:r>
                      <a:rPr lang="en-US" sz="1600" b="1" i="1" dirty="0" smtClean="0">
                        <a:latin typeface="Cambria Math" panose="02040503050406030204" pitchFamily="18" charset="0"/>
                      </a:rPr>
                      <m:t>𝟏</m:t>
                    </m:r>
                  </m:oMath>
                </a14:m>
                <a:r>
                  <a:rPr lang="en-US" sz="1600" dirty="0"/>
                  <a:t> is </a:t>
                </a:r>
                <a14:m>
                  <m:oMath xmlns:m="http://schemas.openxmlformats.org/officeDocument/2006/math">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where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𝑛𝑢𝑚𝑏𝑒𝑟</m:t>
                    </m:r>
                    <m:r>
                      <a:rPr lang="en-US" sz="1600" i="1" dirty="0" smtClean="0">
                        <a:latin typeface="Cambria Math" panose="02040503050406030204" pitchFamily="18" charset="0"/>
                      </a:rPr>
                      <m:t> </m:t>
                    </m:r>
                    <m:r>
                      <a:rPr lang="en-US" sz="1600" i="1" dirty="0" smtClean="0">
                        <a:latin typeface="Cambria Math" panose="02040503050406030204" pitchFamily="18" charset="0"/>
                      </a:rPr>
                      <m:t>𝑜𝑓</m:t>
                    </m:r>
                    <m:r>
                      <a:rPr lang="en-US" sz="1600" i="1" dirty="0" smtClean="0">
                        <a:latin typeface="Cambria Math" panose="02040503050406030204" pitchFamily="18" charset="0"/>
                      </a:rPr>
                      <m:t> </m:t>
                    </m:r>
                    <m:r>
                      <a:rPr lang="en-US" sz="1600" i="1" dirty="0" smtClean="0">
                        <a:latin typeface="Cambria Math" panose="02040503050406030204" pitchFamily="18" charset="0"/>
                      </a:rPr>
                      <m:t>𝑑𝑒𝑐𝑖𝑚𝑎𝑙</m:t>
                    </m:r>
                    <m:r>
                      <a:rPr lang="en-US" sz="1600" i="1" dirty="0" smtClean="0">
                        <a:latin typeface="Cambria Math" panose="02040503050406030204" pitchFamily="18" charset="0"/>
                      </a:rPr>
                      <m:t> </m:t>
                    </m:r>
                    <m:r>
                      <a:rPr lang="en-US" sz="1600" i="1" dirty="0" smtClean="0">
                        <a:latin typeface="Cambria Math" panose="02040503050406030204" pitchFamily="18" charset="0"/>
                      </a:rPr>
                      <m:t>𝑝𝑙𝑎𝑐𝑒𝑠</m:t>
                    </m:r>
                    <m:r>
                      <a:rPr lang="en-US" sz="1600" b="0" i="1" dirty="0" smtClean="0">
                        <a:latin typeface="Cambria Math" panose="02040503050406030204" pitchFamily="18" charset="0"/>
                      </a:rPr>
                      <m:t> </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For example, when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i="1" dirty="0" smtClean="0">
                        <a:latin typeface="Cambria Math" panose="02040503050406030204" pitchFamily="18" charset="0"/>
                      </a:rPr>
                      <m:t>,</m:t>
                    </m:r>
                  </m:oMath>
                </a14:m>
                <a:r>
                  <a:rPr lang="en-US" sz="1600" dirty="0"/>
                  <a:t> the radius-based calibration value equals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This equals the calibration value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Therefore, Anu shares this Anunnaki System (calibration value) with the deity </a:t>
                </a:r>
                <a:r>
                  <a:rPr lang="en-US" sz="1600" b="1" dirty="0"/>
                  <a:t>Adad</a:t>
                </a:r>
                <a:r>
                  <a:rPr lang="en-US" sz="1600" dirty="0"/>
                  <a:t>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45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1E37DBBF-AE2D-447D-B86E-8F1B0E3E9F4E}"/>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2D69E8-9BF5-49AD-BB54-E8FABB74F0B7}"/>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DF00D226-23E2-48EF-BBD5-566FAB9D18C5}"/>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92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b="1" dirty="0"/>
                  <a:t> </a:t>
                </a:r>
                <a:r>
                  <a:rPr lang="en-US" sz="1600" dirty="0"/>
                  <a:t>describes a beast that has two (</a:t>
                </a:r>
                <a14:m>
                  <m:oMath xmlns:m="http://schemas.openxmlformats.org/officeDocument/2006/math">
                    <m:r>
                      <a:rPr lang="en-US" sz="1600" b="1" i="1" dirty="0" smtClean="0">
                        <a:latin typeface="Cambria Math" panose="02040503050406030204" pitchFamily="18" charset="0"/>
                      </a:rPr>
                      <m:t>𝟐</m:t>
                    </m:r>
                  </m:oMath>
                </a14:m>
                <a:r>
                  <a:rPr lang="en-US" sz="1600" dirty="0"/>
                  <a:t>) horns. This could be a reference to the two (</a:t>
                </a:r>
                <a14:m>
                  <m:oMath xmlns:m="http://schemas.openxmlformats.org/officeDocument/2006/math">
                    <m:r>
                      <a:rPr lang="en-US" sz="1600" b="1" i="1" dirty="0" smtClean="0">
                        <a:latin typeface="Cambria Math" panose="02040503050406030204" pitchFamily="18" charset="0"/>
                      </a:rPr>
                      <m:t>𝟐</m:t>
                    </m:r>
                  </m:oMath>
                </a14:m>
                <a:r>
                  <a:rPr lang="en-US" sz="1600" dirty="0"/>
                  <a:t>) numbers represented by Anu.</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0" dirty="0" smtClean="0">
                        <a:latin typeface="Cambria Math" panose="02040503050406030204" pitchFamily="18" charset="0"/>
                      </a:rPr>
                      <m:t>𝟐</m:t>
                    </m:r>
                  </m:oMath>
                </a14:m>
                <a:r>
                  <a:rPr lang="en-US" sz="1600" b="1" dirty="0"/>
                  <a:t> </a:t>
                </a:r>
                <a:r>
                  <a:rPr lang="en-US" sz="1600" dirty="0"/>
                  <a:t>states that this beast “exercised all the authority of the first beast before him”. The first beast in </a:t>
                </a:r>
                <a14:m>
                  <m:oMath xmlns:m="http://schemas.openxmlformats.org/officeDocument/2006/math">
                    <m:r>
                      <a:rPr lang="en-US" sz="1600" i="1" dirty="0" smtClean="0">
                        <a:latin typeface="Cambria Math" panose="02040503050406030204" pitchFamily="18" charset="0"/>
                      </a:rPr>
                      <m:t>𝐶h𝑎𝑝𝑡𝑒𝑟</m:t>
                    </m:r>
                    <m:r>
                      <a:rPr lang="en-US" sz="1600" i="1" dirty="0" smtClean="0">
                        <a:latin typeface="Cambria Math" panose="02040503050406030204" pitchFamily="18" charset="0"/>
                      </a:rPr>
                      <m:t> 13 </m:t>
                    </m:r>
                  </m:oMath>
                </a14:m>
                <a:r>
                  <a:rPr lang="en-US" sz="1600" dirty="0"/>
                  <a:t>is described as having ten crowns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“relationship” of these two beasts is very similar to the relationship between the Anunnaki Systems of Anu and Adad. For example, the two systems share the calibration value of the sacred cubit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other words, the </a:t>
                </a:r>
                <a:r>
                  <a:rPr lang="en-US" sz="1600" b="1" dirty="0"/>
                  <a:t>Anu</a:t>
                </a:r>
                <a:r>
                  <a:rPr lang="en-US" sz="1600" dirty="0"/>
                  <a:t> system has all the possible calibration values (authority) of </a:t>
                </a:r>
                <a:r>
                  <a:rPr lang="en-US" sz="1600" b="1" dirty="0"/>
                  <a:t>Adad</a:t>
                </a:r>
                <a:r>
                  <a:rPr lang="en-US" sz="1600" dirty="0"/>
                  <a:t>, </a:t>
                </a:r>
                <a:r>
                  <a:rPr lang="en-US" sz="1600" i="1" dirty="0"/>
                  <a:t>plus</a:t>
                </a:r>
                <a:r>
                  <a:rPr lang="en-US" sz="1600" dirty="0"/>
                  <a:t> an additional set based on the number </a:t>
                </a:r>
                <a14:m>
                  <m:oMath xmlns:m="http://schemas.openxmlformats.org/officeDocument/2006/math">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54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73299104-47FF-48BD-9D8E-FB55D75DF44D}"/>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F358ED-466D-4801-99A2-EA431806E268}"/>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E0F358ED-466D-4801-99A2-EA431806E268}"/>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C23FBFE5-6F14-4324-9D0A-079721B33626}"/>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965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8960756" cy="1808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a:t>
            </a:r>
            <a:r>
              <a:rPr lang="en-US" sz="1600" b="1" dirty="0"/>
              <a:t>One</a:t>
            </a:r>
            <a:r>
              <a:rPr lang="en-US" sz="1600" dirty="0"/>
              <a:t>” several times. The table below displays the location and text of some of the references to the “</a:t>
            </a:r>
            <a:r>
              <a:rPr lang="en-US" sz="1600" b="1" dirty="0"/>
              <a:t>One</a:t>
            </a:r>
            <a:r>
              <a:rPr lang="en-US" sz="1600" dirty="0"/>
              <a:t>”.</a:t>
            </a:r>
          </a:p>
          <a:p>
            <a:pPr indent="-246888">
              <a:lnSpc>
                <a:spcPct val="90000"/>
              </a:lnSpc>
              <a:spcAft>
                <a:spcPts val="600"/>
              </a:spcAft>
            </a:pPr>
            <a:r>
              <a:rPr lang="en-US" sz="1600" dirty="0"/>
              <a: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always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still</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Almighty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177596664"/>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Living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dead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now</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look</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1248309886"/>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4:2</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immediately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spirit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sty m:val="p"/>
                                </m:r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behold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heaven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sat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555967818"/>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17:10</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kings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fallen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other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yet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cometh</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must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continue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short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space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324075727"/>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13:18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understanding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1" u="none" strike="noStrike" kern="1200" cap="none" spc="0" normalizeH="0" baseline="0" noProof="0" dirty="0" smtClean="0">
                                  <a:ln>
                                    <a:noFill/>
                                  </a:ln>
                                  <a:solidFill>
                                    <a:schemeClr val="tx1"/>
                                  </a:solidFill>
                                  <a:effectLst/>
                                  <a:uLnTx/>
                                  <a:uFillTx/>
                                  <a:latin typeface="+mn-lt"/>
                                  <a:ea typeface="+mn-ea"/>
                                  <a:cs typeface="+mn-cs"/>
                                </a:rPr>
                                <m:t>calculate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beast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oMath>
                          </a14:m>
                          <a:r>
                            <a:rPr kumimoji="0" lang="en-US" sz="1400" b="0" i="0" u="none" strike="noStrike" kern="1200" cap="none" spc="0" normalizeH="0" baseline="0" noProof="0" dirty="0">
                              <a:ln>
                                <a:noFill/>
                              </a:ln>
                              <a:solidFill>
                                <a:schemeClr val="tx1"/>
                              </a:solidFill>
                              <a:effectLst/>
                              <a:uLnTx/>
                              <a:uFillTx/>
                              <a:latin typeface="+mj-lt"/>
                              <a:ea typeface="+mn-ea"/>
                              <a:cs typeface="+mn-cs"/>
                            </a:rPr>
                            <a:t>666</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077827300"/>
                      </a:ext>
                    </a:extLst>
                  </a:tr>
                </a:tbl>
              </a:graphicData>
            </a:graphic>
          </p:graphicFrame>
        </mc:Choice>
        <mc:Fallback xmlns="">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endParaRPr lang="en-US"/>
                        </a:p>
                      </a:txBody>
                      <a:tcPr anchor="ctr">
                        <a:blipFill>
                          <a:blip r:embed="rId2"/>
                          <a:stretch>
                            <a:fillRect l="-260" t="-85714" r="-278701" b="-413095"/>
                          </a:stretch>
                        </a:blipFill>
                      </a:tcPr>
                    </a:tc>
                    <a:tc>
                      <a:txBody>
                        <a:bodyPr/>
                        <a:lstStyle/>
                        <a:p>
                          <a:endParaRPr lang="en-US"/>
                        </a:p>
                      </a:txBody>
                      <a:tcPr anchor="ctr">
                        <a:blipFill>
                          <a:blip r:embed="rId2"/>
                          <a:stretch>
                            <a:fillRect l="-36109" t="-85714" r="-374" b="-413095"/>
                          </a:stretch>
                        </a:blipFill>
                      </a:tcPr>
                    </a:tc>
                    <a:extLst>
                      <a:ext uri="{0D108BD9-81ED-4DB2-BD59-A6C34878D82A}">
                        <a16:rowId xmlns:a16="http://schemas.microsoft.com/office/drawing/2014/main" val="4177596664"/>
                      </a:ext>
                    </a:extLst>
                  </a:tr>
                  <a:tr h="513271">
                    <a:tc>
                      <a:txBody>
                        <a:bodyPr/>
                        <a:lstStyle/>
                        <a:p>
                          <a:endParaRPr lang="en-US"/>
                        </a:p>
                      </a:txBody>
                      <a:tcPr anchor="ctr">
                        <a:blipFill>
                          <a:blip r:embed="rId2"/>
                          <a:stretch>
                            <a:fillRect l="-260" t="-183529" r="-278701" b="-308235"/>
                          </a:stretch>
                        </a:blipFill>
                      </a:tcPr>
                    </a:tc>
                    <a:tc>
                      <a:txBody>
                        <a:bodyPr/>
                        <a:lstStyle/>
                        <a:p>
                          <a:endParaRPr lang="en-US"/>
                        </a:p>
                      </a:txBody>
                      <a:tcPr anchor="ctr">
                        <a:blipFill>
                          <a:blip r:embed="rId2"/>
                          <a:stretch>
                            <a:fillRect l="-36109" t="-183529" r="-374" b="-308235"/>
                          </a:stretch>
                        </a:blipFill>
                      </a:tcPr>
                    </a:tc>
                    <a:extLst>
                      <a:ext uri="{0D108BD9-81ED-4DB2-BD59-A6C34878D82A}">
                        <a16:rowId xmlns:a16="http://schemas.microsoft.com/office/drawing/2014/main" val="1248309886"/>
                      </a:ext>
                    </a:extLst>
                  </a:tr>
                  <a:tr h="513271">
                    <a:tc>
                      <a:txBody>
                        <a:bodyPr/>
                        <a:lstStyle/>
                        <a:p>
                          <a:endParaRPr lang="en-US"/>
                        </a:p>
                      </a:txBody>
                      <a:tcPr anchor="ctr">
                        <a:blipFill>
                          <a:blip r:embed="rId2"/>
                          <a:stretch>
                            <a:fillRect l="-260" t="-286905" r="-278701" b="-211905"/>
                          </a:stretch>
                        </a:blipFill>
                      </a:tcPr>
                    </a:tc>
                    <a:tc>
                      <a:txBody>
                        <a:bodyPr/>
                        <a:lstStyle/>
                        <a:p>
                          <a:endParaRPr lang="en-US"/>
                        </a:p>
                      </a:txBody>
                      <a:tcPr anchor="ctr">
                        <a:blipFill>
                          <a:blip r:embed="rId2"/>
                          <a:stretch>
                            <a:fillRect l="-36109" t="-286905" r="-374" b="-211905"/>
                          </a:stretch>
                        </a:blipFill>
                      </a:tcPr>
                    </a:tc>
                    <a:extLst>
                      <a:ext uri="{0D108BD9-81ED-4DB2-BD59-A6C34878D82A}">
                        <a16:rowId xmlns:a16="http://schemas.microsoft.com/office/drawing/2014/main" val="2555967818"/>
                      </a:ext>
                    </a:extLst>
                  </a:tr>
                  <a:tr h="513271">
                    <a:tc>
                      <a:txBody>
                        <a:bodyPr/>
                        <a:lstStyle/>
                        <a:p>
                          <a:endParaRPr lang="en-US"/>
                        </a:p>
                      </a:txBody>
                      <a:tcPr anchor="ctr">
                        <a:blipFill>
                          <a:blip r:embed="rId2"/>
                          <a:stretch>
                            <a:fillRect l="-260" t="-382353" r="-278701" b="-109412"/>
                          </a:stretch>
                        </a:blipFill>
                      </a:tcPr>
                    </a:tc>
                    <a:tc>
                      <a:txBody>
                        <a:bodyPr/>
                        <a:lstStyle/>
                        <a:p>
                          <a:endParaRPr lang="en-US"/>
                        </a:p>
                      </a:txBody>
                      <a:tcPr anchor="ctr">
                        <a:blipFill>
                          <a:blip r:embed="rId2"/>
                          <a:stretch>
                            <a:fillRect l="-36109" t="-382353" r="-374" b="-109412"/>
                          </a:stretch>
                        </a:blipFill>
                      </a:tcPr>
                    </a:tc>
                    <a:extLst>
                      <a:ext uri="{0D108BD9-81ED-4DB2-BD59-A6C34878D82A}">
                        <a16:rowId xmlns:a16="http://schemas.microsoft.com/office/drawing/2014/main" val="2324075727"/>
                      </a:ext>
                    </a:extLst>
                  </a:tr>
                  <a:tr h="513271">
                    <a:tc>
                      <a:txBody>
                        <a:bodyPr/>
                        <a:lstStyle/>
                        <a:p>
                          <a:endParaRPr lang="en-US"/>
                        </a:p>
                      </a:txBody>
                      <a:tcPr anchor="ctr">
                        <a:blipFill>
                          <a:blip r:embed="rId2"/>
                          <a:stretch>
                            <a:fillRect l="-260" t="-488095" r="-278701" b="-10714"/>
                          </a:stretch>
                        </a:blipFill>
                      </a:tcPr>
                    </a:tc>
                    <a:tc>
                      <a:txBody>
                        <a:bodyPr/>
                        <a:lstStyle/>
                        <a:p>
                          <a:endParaRPr lang="en-US"/>
                        </a:p>
                      </a:txBody>
                      <a:tcPr anchor="ctr">
                        <a:blipFill>
                          <a:blip r:embed="rId2"/>
                          <a:stretch>
                            <a:fillRect l="-36109" t="-488095" r="-374" b="-10714"/>
                          </a:stretch>
                        </a:blipFill>
                      </a:tcPr>
                    </a:tc>
                    <a:extLst>
                      <a:ext uri="{0D108BD9-81ED-4DB2-BD59-A6C34878D82A}">
                        <a16:rowId xmlns:a16="http://schemas.microsoft.com/office/drawing/2014/main" val="4077827300"/>
                      </a:ext>
                    </a:extLst>
                  </a:tr>
                </a:tbl>
              </a:graphicData>
            </a:graphic>
          </p:graphicFrame>
        </mc:Fallback>
      </mc:AlternateContent>
      <p:sp>
        <p:nvSpPr>
          <p:cNvPr id="10" name="TextBox 9">
            <a:extLst>
              <a:ext uri="{FF2B5EF4-FFF2-40B4-BE49-F238E27FC236}">
                <a16:creationId xmlns:a16="http://schemas.microsoft.com/office/drawing/2014/main" id="{71CC9F91-6ADB-4CD2-A4F7-42086AFD3A6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8491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 number of the army of the horsemen were two hundred thousand-thousand (</a:t>
                </a:r>
                <a14:m>
                  <m:oMath xmlns:m="http://schemas.openxmlformats.org/officeDocument/2006/math">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I heard the number of them.”</a:t>
                </a:r>
              </a:p>
              <a:p>
                <a:pPr lvl="1" indent="-246888">
                  <a:spcAft>
                    <a:spcPts val="600"/>
                  </a:spcAft>
                </a:pPr>
                <a:endParaRPr lang="en-US" sz="1600" dirty="0"/>
              </a:p>
              <a:p>
                <a:pPr indent="-246888">
                  <a:spcAft>
                    <a:spcPts val="600"/>
                  </a:spcAft>
                </a:pPr>
                <a:r>
                  <a:rPr lang="en-US" sz="1600" dirty="0"/>
                  <a:t>This number represents the calibration value of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i="0" dirty="0" smtClean="0"/>
                                  <m:t>Shamash</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r>
                                  <a:rPr lang="en-US" sz="1400" b="0" i="1" dirty="0" smtClean="0">
                                    <a:latin typeface="Cambria Math" panose="02040503050406030204" pitchFamily="18" charset="0"/>
                                    <a:ea typeface="Cambria Math" panose="02040503050406030204" pitchFamily="18" charset="0"/>
                                  </a:rPr>
                                  <m:t>0,000,000</m:t>
                                </m:r>
                              </m:oMath>
                            </m:oMathPara>
                          </a14:m>
                          <a:endParaRPr lang="en-US" sz="1400" b="0" dirty="0"/>
                        </a:p>
                      </a:txBody>
                      <a:tcPr/>
                    </a:tc>
                    <a:extLst>
                      <a:ext uri="{0D108BD9-81ED-4DB2-BD59-A6C34878D82A}">
                        <a16:rowId xmlns:a16="http://schemas.microsoft.com/office/drawing/2014/main" val="4177596664"/>
                      </a:ext>
                    </a:extLst>
                  </a:tr>
                </a:tbl>
              </a:graphicData>
            </a:graphic>
          </p:graphicFrame>
        </mc:Choice>
        <mc:Fallback xmlns="">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235" t="-147458" r="-233412" b="-3390"/>
                          </a:stretch>
                        </a:blipFill>
                      </a:tcPr>
                    </a:tc>
                    <a:tc>
                      <a:txBody>
                        <a:bodyPr/>
                        <a:lstStyle/>
                        <a:p>
                          <a:endParaRPr lang="en-US"/>
                        </a:p>
                      </a:txBody>
                      <a:tcPr>
                        <a:blipFill>
                          <a:blip r:embed="rId4"/>
                          <a:stretch>
                            <a:fillRect l="-109794" t="-147458" r="-155670" b="-3390"/>
                          </a:stretch>
                        </a:blipFill>
                      </a:tcPr>
                    </a:tc>
                    <a:tc>
                      <a:txBody>
                        <a:bodyPr/>
                        <a:lstStyle/>
                        <a:p>
                          <a:endParaRPr lang="en-US"/>
                        </a:p>
                      </a:txBody>
                      <a:tcPr>
                        <a:blipFill>
                          <a:blip r:embed="rId4"/>
                          <a:stretch>
                            <a:fillRect l="-135667" t="-147458" r="-667" b="-3390"/>
                          </a:stretch>
                        </a:blipFill>
                      </a:tcPr>
                    </a:tc>
                    <a:extLst>
                      <a:ext uri="{0D108BD9-81ED-4DB2-BD59-A6C34878D82A}">
                        <a16:rowId xmlns:a16="http://schemas.microsoft.com/office/drawing/2014/main" val="4177596664"/>
                      </a:ext>
                    </a:extLst>
                  </a:tr>
                </a:tbl>
              </a:graphicData>
            </a:graphic>
          </p:graphicFrame>
        </mc:Fallback>
      </mc:AlternateContent>
    </p:spTree>
    <p:extLst>
      <p:ext uri="{BB962C8B-B14F-4D97-AF65-F5344CB8AC3E}">
        <p14:creationId xmlns:p14="http://schemas.microsoft.com/office/powerpoint/2010/main" val="12802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1483361"/>
              </a:xfrm>
              <a:prstGeom prst="rect">
                <a:avLst/>
              </a:prstGeom>
            </p:spPr>
            <p:txBody>
              <a:bodyPr vert="horz" lIns="91440" tIns="45720" rIns="91440" bIns="45720" rtlCol="0">
                <a:normAutofit/>
              </a:bodyPr>
              <a:lstStyle/>
              <a:p>
                <a:pPr indent="-246888">
                  <a:lnSpc>
                    <a:spcPct val="90000"/>
                  </a:lnSpc>
                  <a:spcAft>
                    <a:spcPts val="600"/>
                  </a:spcAft>
                </a:pPr>
                <a:r>
                  <a:rPr lang="en-US" sz="1600" dirty="0"/>
                  <a:t>With the </a:t>
                </a:r>
                <a:r>
                  <a:rPr lang="en-US" sz="1600" b="1" dirty="0"/>
                  <a:t>Shamash</a:t>
                </a:r>
                <a:r>
                  <a:rPr lang="en-US" sz="1600" dirty="0"/>
                  <a:t> Anunnaki System, every orbital radius of every object in the solar system has a value that is exactly equal (numerically) to its P-Ratio. This is because its P-Ratio divisor is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an example of this.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1483361"/>
              </a:xfrm>
              <a:prstGeom prst="rect">
                <a:avLst/>
              </a:prstGeom>
              <a:blipFill>
                <a:blip r:embed="rId2"/>
                <a:stretch>
                  <a:fillRect l="-312" t="-2869"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Shamash (</a:t>
                          </a:r>
                          <a14:m>
                            <m:oMath xmlns:m="http://schemas.openxmlformats.org/officeDocument/2006/math">
                              <m:r>
                                <a:rPr lang="en-US" sz="1400" i="1" dirty="0" smtClean="0">
                                  <a:latin typeface="Cambria Math" panose="02040503050406030204" pitchFamily="18" charset="0"/>
                                </a:rPr>
                                <m:t>200,000,000</m:t>
                              </m:r>
                            </m:oMath>
                          </a14:m>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MaximumOrbit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1248309886"/>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endParaRPr lang="en-US"/>
                        </a:p>
                      </a:txBody>
                      <a:tcPr>
                        <a:blipFill>
                          <a:blip r:embed="rId4"/>
                          <a:stretch>
                            <a:fillRect l="-84067" t="-1639" r="-113417" b="-30327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0" t="-101639" r="-254500" b="-203279"/>
                          </a:stretch>
                        </a:blipFill>
                      </a:tcPr>
                    </a:tc>
                    <a:tc>
                      <a:txBody>
                        <a:bodyPr/>
                        <a:lstStyle/>
                        <a:p>
                          <a:endParaRPr lang="en-US"/>
                        </a:p>
                      </a:txBody>
                      <a:tcPr>
                        <a:blipFill>
                          <a:blip r:embed="rId4"/>
                          <a:stretch>
                            <a:fillRect l="-84067" t="-101639" r="-113417" b="-203279"/>
                          </a:stretch>
                        </a:blipFill>
                      </a:tcPr>
                    </a:tc>
                    <a:tc>
                      <a:txBody>
                        <a:bodyPr/>
                        <a:lstStyle/>
                        <a:p>
                          <a:endParaRPr lang="en-US"/>
                        </a:p>
                      </a:txBody>
                      <a:tcPr>
                        <a:blipFill>
                          <a:blip r:embed="rId4"/>
                          <a:stretch>
                            <a:fillRect l="-163501" t="-101639" r="-745"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0" t="-201639" r="-254500" b="-103279"/>
                          </a:stretch>
                        </a:blipFill>
                      </a:tcPr>
                    </a:tc>
                    <a:tc>
                      <a:txBody>
                        <a:bodyPr/>
                        <a:lstStyle/>
                        <a:p>
                          <a:endParaRPr lang="en-US"/>
                        </a:p>
                      </a:txBody>
                      <a:tcPr>
                        <a:blipFill>
                          <a:blip r:embed="rId4"/>
                          <a:stretch>
                            <a:fillRect l="-84067" t="-201639" r="-113417" b="-103279"/>
                          </a:stretch>
                        </a:blipFill>
                      </a:tcPr>
                    </a:tc>
                    <a:tc>
                      <a:txBody>
                        <a:bodyPr/>
                        <a:lstStyle/>
                        <a:p>
                          <a:endParaRPr lang="en-US"/>
                        </a:p>
                      </a:txBody>
                      <a:tcPr>
                        <a:blipFill>
                          <a:blip r:embed="rId4"/>
                          <a:stretch>
                            <a:fillRect l="-163501" t="-201639" r="-745" b="-1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50" t="-301639" r="-254500" b="-3279"/>
                          </a:stretch>
                        </a:blipFill>
                      </a:tcPr>
                    </a:tc>
                    <a:tc>
                      <a:txBody>
                        <a:bodyPr/>
                        <a:lstStyle/>
                        <a:p>
                          <a:endParaRPr lang="en-US"/>
                        </a:p>
                      </a:txBody>
                      <a:tcPr>
                        <a:blipFill>
                          <a:blip r:embed="rId4"/>
                          <a:stretch>
                            <a:fillRect l="-84067" t="-301639" r="-113417" b="-3279"/>
                          </a:stretch>
                        </a:blipFill>
                      </a:tcPr>
                    </a:tc>
                    <a:tc>
                      <a:txBody>
                        <a:bodyPr/>
                        <a:lstStyle/>
                        <a:p>
                          <a:endParaRPr lang="en-US"/>
                        </a:p>
                      </a:txBody>
                      <a:tcPr>
                        <a:blipFill>
                          <a:blip r:embed="rId4"/>
                          <a:stretch>
                            <a:fillRect l="-163501" t="-301639" r="-745" b="-3279"/>
                          </a:stretch>
                        </a:blipFill>
                      </a:tcPr>
                    </a:tc>
                    <a:extLst>
                      <a:ext uri="{0D108BD9-81ED-4DB2-BD59-A6C34878D82A}">
                        <a16:rowId xmlns:a16="http://schemas.microsoft.com/office/drawing/2014/main" val="1248309886"/>
                      </a:ext>
                    </a:extLst>
                  </a:tr>
                </a:tbl>
              </a:graphicData>
            </a:graphic>
          </p:graphicFrame>
        </mc:Fallback>
      </mc:AlternateContent>
    </p:spTree>
    <p:extLst>
      <p:ext uri="{BB962C8B-B14F-4D97-AF65-F5344CB8AC3E}">
        <p14:creationId xmlns:p14="http://schemas.microsoft.com/office/powerpoint/2010/main" val="26800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494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 </m:t>
                    </m:r>
                  </m:oMath>
                </a14:m>
                <a:r>
                  <a:rPr lang="en-US" sz="1600" dirty="0"/>
                  <a:t>states </a:t>
                </a:r>
              </a:p>
              <a:p>
                <a:pPr indent="-246888">
                  <a:lnSpc>
                    <a:spcPct val="90000"/>
                  </a:lnSpc>
                  <a:spcAft>
                    <a:spcPts val="600"/>
                  </a:spcAft>
                </a:pPr>
                <a:endParaRPr lang="en-US" sz="1600" dirty="0"/>
              </a:p>
              <a:p>
                <a:pPr lvl="1" indent="-246888">
                  <a:spcAft>
                    <a:spcPts val="600"/>
                  </a:spcAft>
                </a:pPr>
                <a:r>
                  <a:rPr lang="en-US" sz="1600" dirty="0"/>
                  <a:t>	“…and in the earthquake were slain of men </a:t>
                </a:r>
                <a:r>
                  <a:rPr lang="en-US" sz="1600" b="1" dirty="0"/>
                  <a:t>seven thousand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and the remnant were affrighted and gave glory to the God of heaven.”</a:t>
                </a:r>
              </a:p>
              <a:p>
                <a:pPr lvl="1" indent="-246888">
                  <a:spcAft>
                    <a:spcPts val="600"/>
                  </a:spcAft>
                </a:pPr>
                <a:endParaRPr lang="en-US" sz="1600" dirty="0"/>
              </a:p>
              <a:p>
                <a:pPr indent="-246888">
                  <a:spcAft>
                    <a:spcPts val="600"/>
                  </a:spcAft>
                </a:pPr>
                <a:r>
                  <a:rPr lang="en-US" sz="1600" dirty="0"/>
                  <a:t>This number represents the </a:t>
                </a:r>
                <a:r>
                  <a:rPr lang="en-US" sz="1600" b="1" dirty="0"/>
                  <a:t>Ereshkigal</a:t>
                </a:r>
                <a:r>
                  <a:rPr lang="en-US" sz="1600" dirty="0"/>
                  <a:t> (</a:t>
                </a:r>
                <a14:m>
                  <m:oMath xmlns:m="http://schemas.openxmlformats.org/officeDocument/2006/math">
                    <m:r>
                      <a:rPr lang="en-US" sz="1600" b="1" i="1" dirty="0" smtClean="0">
                        <a:latin typeface="Cambria Math" panose="02040503050406030204" pitchFamily="18" charset="0"/>
                      </a:rPr>
                      <m:t>𝟕</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494067"/>
              </a:xfrm>
              <a:prstGeom prst="rect">
                <a:avLst/>
              </a:prstGeom>
              <a:blipFill>
                <a:blip r:embed="rId2"/>
                <a:stretch>
                  <a:fillRect l="-312" t="-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Ereshkigal: The </a:t>
                </a:r>
                <a14:m>
                  <m:oMath xmlns:m="http://schemas.openxmlformats.org/officeDocument/2006/math">
                    <m:r>
                      <a:rPr lang="en-US" sz="1800" b="1" i="1" dirty="0" smtClean="0">
                        <a:latin typeface="Cambria Math" panose="02040503050406030204" pitchFamily="18" charset="0"/>
                      </a:rPr>
                      <m:t>𝟕</m:t>
                    </m:r>
                    <m:r>
                      <a:rPr lang="en-US" sz="1800" b="1" i="1" dirty="0" smtClean="0">
                        <a:latin typeface="Cambria Math" panose="02040503050406030204" pitchFamily="18" charset="0"/>
                      </a:rPr>
                      <m:t>, </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oMath>
                </a14:m>
                <a:r>
                  <a:rPr lang="en-US" sz="1800" b="1" dirty="0"/>
                  <a:t>Slain</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dirty="0" smtClean="0"/>
                                  <m:t>Ereshkigal</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4177596664"/>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336" t="-147458" r="-375503" b="-3390"/>
                          </a:stretch>
                        </a:blipFill>
                      </a:tcPr>
                    </a:tc>
                    <a:tc>
                      <a:txBody>
                        <a:bodyPr/>
                        <a:lstStyle/>
                        <a:p>
                          <a:endParaRPr lang="en-US"/>
                        </a:p>
                      </a:txBody>
                      <a:tcPr>
                        <a:blipFill>
                          <a:blip r:embed="rId4"/>
                          <a:stretch>
                            <a:fillRect l="-109926" t="-147458" r="-311397" b="-3390"/>
                          </a:stretch>
                        </a:blipFill>
                      </a:tcPr>
                    </a:tc>
                    <a:tc>
                      <a:txBody>
                        <a:bodyPr/>
                        <a:lstStyle/>
                        <a:p>
                          <a:endParaRPr lang="en-US"/>
                        </a:p>
                      </a:txBody>
                      <a:tcPr>
                        <a:blipFill>
                          <a:blip r:embed="rId4"/>
                          <a:stretch>
                            <a:fillRect l="-135308" t="-147458" r="-100711" b="-3390"/>
                          </a:stretch>
                        </a:blipFill>
                      </a:tcPr>
                    </a:tc>
                    <a:tc>
                      <a:txBody>
                        <a:bodyPr/>
                        <a:lstStyle/>
                        <a:p>
                          <a:endParaRPr lang="en-US"/>
                        </a:p>
                      </a:txBody>
                      <a:tcPr>
                        <a:blipFill>
                          <a:blip r:embed="rId4"/>
                          <a:stretch>
                            <a:fillRect l="-235867" t="-147458" r="-950" b="-3390"/>
                          </a:stretch>
                        </a:blipFill>
                      </a:tcPr>
                    </a:tc>
                    <a:extLst>
                      <a:ext uri="{0D108BD9-81ED-4DB2-BD59-A6C34878D82A}">
                        <a16:rowId xmlns:a16="http://schemas.microsoft.com/office/drawing/2014/main" val="4177596664"/>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35D786-DE68-468B-91D4-62BAF574C7D4}"/>
                  </a:ext>
                </a:extLst>
              </p:cNvPr>
              <p:cNvSpPr txBox="1"/>
              <p:nvPr/>
            </p:nvSpPr>
            <p:spPr>
              <a:xfrm>
                <a:off x="1563270" y="4933362"/>
                <a:ext cx="9782801" cy="1499833"/>
              </a:xfrm>
              <a:prstGeom prst="rect">
                <a:avLst/>
              </a:prstGeom>
            </p:spPr>
            <p:txBody>
              <a:bodyPr vert="horz" lIns="91440" tIns="45720" rIns="91440" bIns="45720" rtlCol="0">
                <a:normAutofit/>
              </a:bodyPr>
              <a:lstStyle/>
              <a:p>
                <a:pPr indent="-246888">
                  <a:spcAft>
                    <a:spcPts val="600"/>
                  </a:spcAft>
                </a:pPr>
                <a:r>
                  <a:rPr lang="en-US" sz="1600" dirty="0"/>
                  <a:t>Note that the polar radius of Uranus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the remainder of Plato’s War Chariot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𝟑𝟑𝟒</m:t>
                    </m:r>
                  </m:oMath>
                </a14:m>
                <a:r>
                  <a:rPr lang="en-US" sz="1600" dirty="0"/>
                  <a:t>) is used as a calibration value. </a:t>
                </a:r>
              </a:p>
              <a:p>
                <a:pPr indent="-246888">
                  <a:spcAft>
                    <a:spcPts val="600"/>
                  </a:spcAft>
                </a:pPr>
                <a:endParaRPr lang="en-US" sz="1600" dirty="0"/>
              </a:p>
              <a:p>
                <a:pPr indent="-246888">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𝑃𝑙𝑎𝑡</m:t>
                      </m:r>
                      <m:sSup>
                        <m:sSupPr>
                          <m:ctrlP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𝑜</m:t>
                          </m:r>
                        </m:e>
                        <m: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sup>
                      </m:s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𝑠</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𝑊𝑎𝑟</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𝐶h𝑎𝑟𝑖𝑜𝑡</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oMath>
                  </m:oMathPara>
                </a14:m>
                <a:endParaRPr lang="en-US" sz="1600" dirty="0"/>
              </a:p>
            </p:txBody>
          </p:sp>
        </mc:Choice>
        <mc:Fallback xmlns="">
          <p:sp>
            <p:nvSpPr>
              <p:cNvPr id="9" name="TextBox 8">
                <a:extLst>
                  <a:ext uri="{FF2B5EF4-FFF2-40B4-BE49-F238E27FC236}">
                    <a16:creationId xmlns:a16="http://schemas.microsoft.com/office/drawing/2014/main" id="{3B35D786-DE68-468B-91D4-62BAF574C7D4}"/>
                  </a:ext>
                </a:extLst>
              </p:cNvPr>
              <p:cNvSpPr txBox="1">
                <a:spLocks noRot="1" noChangeAspect="1" noMove="1" noResize="1" noEditPoints="1" noAdjustHandles="1" noChangeArrowheads="1" noChangeShapeType="1" noTextEdit="1"/>
              </p:cNvSpPr>
              <p:nvPr/>
            </p:nvSpPr>
            <p:spPr>
              <a:xfrm>
                <a:off x="1563270" y="4933362"/>
                <a:ext cx="9782801" cy="1499833"/>
              </a:xfrm>
              <a:prstGeom prst="rect">
                <a:avLst/>
              </a:prstGeom>
              <a:blipFill>
                <a:blip r:embed="rId5"/>
                <a:stretch>
                  <a:fillRect l="-312" t="-1220"/>
                </a:stretch>
              </a:blipFill>
            </p:spPr>
            <p:txBody>
              <a:bodyPr/>
              <a:lstStyle/>
              <a:p>
                <a:r>
                  <a:rPr lang="en-US">
                    <a:noFill/>
                  </a:rPr>
                  <a:t> </a:t>
                </a:r>
              </a:p>
            </p:txBody>
          </p:sp>
        </mc:Fallback>
      </mc:AlternateContent>
    </p:spTree>
    <p:extLst>
      <p:ext uri="{BB962C8B-B14F-4D97-AF65-F5344CB8AC3E}">
        <p14:creationId xmlns:p14="http://schemas.microsoft.com/office/powerpoint/2010/main" val="33927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Phaethon in Greek Mythology - Greek Legends and Myths">
            <a:extLst>
              <a:ext uri="{FF2B5EF4-FFF2-40B4-BE49-F238E27FC236}">
                <a16:creationId xmlns:a16="http://schemas.microsoft.com/office/drawing/2014/main" id="{E1E1AB23-8A2D-4778-932E-97C9A3FD9E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13611" y="1381126"/>
            <a:ext cx="3912266" cy="38671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He is then allowed to take the chariot's reins; his ride is disastrous, as he cannot keep a firm grip on the horses. As a result, </a:t>
            </a:r>
            <a:r>
              <a:rPr lang="en-US" sz="1600" b="1" dirty="0"/>
              <a:t>he drives the chariot too close to the earth, burning it, and too far from it, freezing it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end, after many complaints, from the stars in the sky to the Earth itself, </a:t>
            </a:r>
            <a:r>
              <a:rPr lang="en-US" sz="1600" b="1" dirty="0"/>
              <a:t>Zeus strikes Phaethon with one of his lightning bolts</a:t>
            </a:r>
            <a:r>
              <a:rPr lang="en-US" sz="1600" dirty="0"/>
              <a:t>, killing him instantly. His dead body falls into the river Eridanus, and his sisters the Heliades are turned to black </a:t>
            </a:r>
            <a:r>
              <a:rPr lang="en-US" sz="1600" b="1" dirty="0"/>
              <a:t>poplar trees </a:t>
            </a:r>
            <a:r>
              <a:rPr lang="en-US" sz="1600" dirty="0"/>
              <a:t>as they mourn him.</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https://en.wikipedia.org/wiki/Phaethon</a:t>
            </a:r>
            <a:endParaRPr lang="en-US" sz="1200" dirty="0"/>
          </a:p>
        </p:txBody>
      </p:sp>
    </p:spTree>
    <p:extLst>
      <p:ext uri="{BB962C8B-B14F-4D97-AF65-F5344CB8AC3E}">
        <p14:creationId xmlns:p14="http://schemas.microsoft.com/office/powerpoint/2010/main" val="354618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term “bottomless pit” is used seven (</a:t>
                </a:r>
                <a14:m>
                  <m:oMath xmlns:m="http://schemas.openxmlformats.org/officeDocument/2006/math">
                    <m:r>
                      <a:rPr lang="en-US" sz="1600" b="1" i="1" dirty="0" smtClean="0">
                        <a:latin typeface="Cambria Math" panose="02040503050406030204" pitchFamily="18" charset="0"/>
                      </a:rPr>
                      <m:t>𝟕</m:t>
                    </m:r>
                  </m:oMath>
                </a14:m>
                <a:r>
                  <a:rPr lang="en-US" sz="1600" dirty="0"/>
                  <a:t>) times in the Book of Revelation. The term is used in reference to a beast ascending out of the pit and then subsequently being “cast” back into the pit, which is locked with a key.</a:t>
                </a:r>
              </a:p>
              <a:p>
                <a:pPr indent="-246888">
                  <a:lnSpc>
                    <a:spcPct val="90000"/>
                  </a:lnSpc>
                  <a:spcAft>
                    <a:spcPts val="600"/>
                  </a:spcAft>
                </a:pPr>
                <a:endParaRPr lang="en-US" sz="1600" dirty="0"/>
              </a:p>
              <a:p>
                <a:pPr indent="-246888">
                  <a:lnSpc>
                    <a:spcPct val="90000"/>
                  </a:lnSpc>
                  <a:spcAft>
                    <a:spcPts val="600"/>
                  </a:spcAft>
                </a:pPr>
                <a:r>
                  <a:rPr lang="en-US" sz="1600" dirty="0"/>
                  <a:t>Its possible that the bottomless pit is in reference to a mathematical symbol used to perform some calculation. For example, consider the </a:t>
                </a:r>
                <a:r>
                  <a:rPr lang="en-US" sz="1600" b="1" dirty="0"/>
                  <a:t>hypothetical</a:t>
                </a:r>
                <a:r>
                  <a:rPr lang="en-US" sz="1600" dirty="0"/>
                  <a:t> statement: </a:t>
                </a:r>
              </a:p>
              <a:p>
                <a:pPr indent="-246888">
                  <a:lnSpc>
                    <a:spcPct val="90000"/>
                  </a:lnSpc>
                  <a:spcAft>
                    <a:spcPts val="600"/>
                  </a:spcAft>
                </a:pPr>
                <a:endParaRPr lang="en-US" sz="1600" dirty="0"/>
              </a:p>
              <a:p>
                <a:pPr lvl="1" indent="-246888">
                  <a:lnSpc>
                    <a:spcPct val="90000"/>
                  </a:lnSpc>
                  <a:spcAft>
                    <a:spcPts val="600"/>
                  </a:spcAft>
                </a:pPr>
                <a:r>
                  <a:rPr lang="en-US" sz="1600" dirty="0"/>
                  <a:t>“And the beast of thirty-six crowns spent three days on the mountain top”. </a:t>
                </a:r>
              </a:p>
              <a:p>
                <a:pPr indent="-246888">
                  <a:lnSpc>
                    <a:spcPct val="90000"/>
                  </a:lnSpc>
                  <a:spcAft>
                    <a:spcPts val="600"/>
                  </a:spcAft>
                </a:pPr>
                <a:endParaRPr lang="en-US" sz="1600" dirty="0"/>
              </a:p>
              <a:p>
                <a:pPr indent="-246888">
                  <a:lnSpc>
                    <a:spcPct val="90000"/>
                  </a:lnSpc>
                  <a:spcAft>
                    <a:spcPts val="600"/>
                  </a:spcAft>
                </a:pPr>
                <a:r>
                  <a:rPr lang="en-US" sz="1600" dirty="0"/>
                  <a:t>In mathematics, the exponent symbol (</a:t>
                </a:r>
                <a14:m>
                  <m:oMath xmlns:m="http://schemas.openxmlformats.org/officeDocument/2006/math">
                    <m:r>
                      <a:rPr lang="en-US" sz="2000" b="1" i="1" dirty="0" smtClean="0">
                        <a:latin typeface="Cambria Math" panose="02040503050406030204" pitchFamily="18" charset="0"/>
                      </a:rPr>
                      <m:t>^</m:t>
                    </m:r>
                  </m:oMath>
                </a14:m>
                <a:r>
                  <a:rPr lang="en-US" sz="1600" dirty="0"/>
                  <a:t>) resembles a mountain top. Using this imagery, it could be inferred that the intention of the above </a:t>
                </a:r>
                <a:r>
                  <a:rPr lang="en-US" sz="1600" b="1" dirty="0"/>
                  <a:t>hypothetical </a:t>
                </a:r>
                <a:r>
                  <a:rPr lang="en-US" sz="1600" dirty="0"/>
                  <a:t>statement is to perform a calculation by raising thirty-six to the power of three (</a:t>
                </a:r>
                <a14:m>
                  <m:oMath xmlns:m="http://schemas.openxmlformats.org/officeDocument/2006/math">
                    <m:r>
                      <a:rPr lang="en-US" sz="1600" b="1" i="1" dirty="0">
                        <a:latin typeface="Cambria Math" panose="02040503050406030204" pitchFamily="18" charset="0"/>
                      </a:rPr>
                      <m:t>𝟑𝟔</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a:latin typeface="Cambria Math" panose="02040503050406030204" pitchFamily="18" charset="0"/>
                      </a:rPr>
                      <m:t>,</m:t>
                    </m:r>
                    <m:r>
                      <a:rPr lang="en-US" sz="1600" b="1" i="1" dirty="0">
                        <a:latin typeface="Cambria Math" panose="02040503050406030204" pitchFamily="18" charset="0"/>
                      </a:rPr>
                      <m:t>𝟔𝟓𝟔</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So, there may be an “ancient” mathematical symbol that is no longer used that visually resembles some sort of hole with no bottom. The symbols below are an example of how a mathematical symbol could resemble a bottomless pit. These are just examples and have no relevant meaning.</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𝑝𝑖𝑡</m:t>
                          </m:r>
                        </m:e>
                      </m:nary>
                      <m:r>
                        <a:rPr lang="en-US" sz="1400" b="0" i="1" dirty="0" smtClean="0">
                          <a:latin typeface="Cambria Math" panose="02040503050406030204" pitchFamily="18" charset="0"/>
                          <a:ea typeface="Cambria Math" panose="02040503050406030204" pitchFamily="18" charset="0"/>
                        </a:rPr>
                        <m:t>  </m:t>
                      </m:r>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𝑏𝑜𝑡𝑡𝑜𝑚𝑙𝑒𝑠𝑠</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𝑝𝑖𝑡</m:t>
                          </m:r>
                        </m:e>
                      </m:nary>
                    </m:oMath>
                  </m:oMathPara>
                </a14:m>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1401"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99303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alternative is that the bottomless pit represents a </a:t>
            </a:r>
            <a:r>
              <a:rPr lang="en-US" sz="1600" b="1" dirty="0"/>
              <a:t>black hole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to the obvious similarity of a hole and a pit, the observed behavior of an object falling into a black hole (from an external reference frame) is conceptually equivalent to an object falling into a pit with no bottom.</a:t>
            </a:r>
          </a:p>
          <a:p>
            <a:pPr indent="-246888">
              <a:lnSpc>
                <a:spcPct val="90000"/>
              </a:lnSpc>
              <a:spcAft>
                <a:spcPts val="600"/>
              </a:spcAft>
            </a:pPr>
            <a:endParaRPr lang="en-US" sz="1600" dirty="0"/>
          </a:p>
          <a:p>
            <a:pPr indent="-246888">
              <a:lnSpc>
                <a:spcPct val="90000"/>
              </a:lnSpc>
              <a:spcAft>
                <a:spcPts val="600"/>
              </a:spcAft>
            </a:pPr>
            <a:r>
              <a:rPr lang="en-US" sz="1600" dirty="0"/>
              <a:t>In other words, if an observer witnesses an object falling into a black hole, from the perspective of the observer, the object will never reach the “bottom” (core) of the black hole. This is because the object will appear to “freeze” in time as it crosses the event horizon of the black hole.</a:t>
            </a:r>
          </a:p>
          <a:p>
            <a:pPr indent="-246888">
              <a:lnSpc>
                <a:spcPct val="90000"/>
              </a:lnSpc>
              <a:spcAft>
                <a:spcPts val="600"/>
              </a:spcAft>
            </a:pPr>
            <a:endParaRPr lang="en-US" sz="1600" dirty="0"/>
          </a:p>
          <a:p>
            <a:pPr indent="-246888">
              <a:lnSpc>
                <a:spcPct val="90000"/>
              </a:lnSpc>
              <a:spcAft>
                <a:spcPts val="600"/>
              </a:spcAft>
            </a:pPr>
            <a:r>
              <a:rPr lang="en-US" sz="1600" dirty="0"/>
              <a:t>Therefore, from the perspective of this observer, a black hole is effectively a bottomless pit.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https://en.wikipedia.org/wiki/Black_hole</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139536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a:t>
                </a:r>
                <a:r>
                  <a:rPr lang="en-US" sz="1600" b="1" dirty="0"/>
                  <a:t>Anu</a:t>
                </a:r>
                <a:r>
                  <a:rPr lang="en-US" sz="1600" dirty="0"/>
                  <a:t> is referred to as the one "who contains the entire universe“. In addition, the first number he represents is the number one (</a:t>
                </a:r>
                <a14:m>
                  <m:oMath xmlns:m="http://schemas.openxmlformats.org/officeDocument/2006/math">
                    <m:r>
                      <a:rPr lang="en-US" sz="1600" b="1" i="1" dirty="0" smtClean="0">
                        <a:latin typeface="Cambria Math" panose="02040503050406030204" pitchFamily="18" charset="0"/>
                      </a:rPr>
                      <m:t>𝟏</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is an accurate description of a singularity. The entire universe is theorized to have existed within such a singularity just “prior” to the Big Bang.</a:t>
                </a:r>
              </a:p>
              <a:p>
                <a:pPr indent="-246888">
                  <a:lnSpc>
                    <a:spcPct val="90000"/>
                  </a:lnSpc>
                  <a:spcAft>
                    <a:spcPts val="600"/>
                  </a:spcAft>
                </a:pPr>
                <a:endParaRPr lang="en-US" sz="1600" dirty="0"/>
              </a:p>
              <a:p>
                <a:pPr indent="-246888">
                  <a:lnSpc>
                    <a:spcPct val="90000"/>
                  </a:lnSpc>
                  <a:spcAft>
                    <a:spcPts val="600"/>
                  </a:spcAft>
                </a:pPr>
                <a:r>
                  <a:rPr lang="en-US" sz="1600" dirty="0"/>
                  <a:t>Therefore, Anu can possibly represent the singularity of the universe, the singularity of a black hole, or both. </a:t>
                </a:r>
              </a:p>
              <a:p>
                <a:pPr indent="-246888">
                  <a:lnSpc>
                    <a:spcPct val="90000"/>
                  </a:lnSpc>
                  <a:spcAft>
                    <a:spcPts val="600"/>
                  </a:spcAft>
                </a:pPr>
                <a:endParaRPr lang="en-US" sz="1600" dirty="0"/>
              </a:p>
              <a:p>
                <a:pPr indent="-246888">
                  <a:lnSpc>
                    <a:spcPct val="90000"/>
                  </a:lnSpc>
                  <a:spcAft>
                    <a:spcPts val="600"/>
                  </a:spcAft>
                </a:pPr>
                <a:r>
                  <a:rPr lang="en-US" sz="1600" dirty="0"/>
                  <a:t>The last of the three (</a:t>
                </a:r>
                <a14:m>
                  <m:oMath xmlns:m="http://schemas.openxmlformats.org/officeDocument/2006/math">
                    <m:r>
                      <a:rPr lang="en-US" sz="1600" b="1" i="1" dirty="0" smtClean="0">
                        <a:latin typeface="Cambria Math" panose="02040503050406030204" pitchFamily="18" charset="0"/>
                      </a:rPr>
                      <m:t>𝟑</m:t>
                    </m:r>
                  </m:oMath>
                </a14:m>
                <a:r>
                  <a:rPr lang="en-US" sz="1600" dirty="0"/>
                  <a:t>) possibilities in an indication that the first two (</a:t>
                </a:r>
                <a14:m>
                  <m:oMath xmlns:m="http://schemas.openxmlformats.org/officeDocument/2006/math">
                    <m:r>
                      <a:rPr lang="en-US" sz="1600" b="1" i="1" dirty="0" smtClean="0">
                        <a:latin typeface="Cambria Math" panose="02040503050406030204" pitchFamily="18" charset="0"/>
                      </a:rPr>
                      <m:t>𝟐</m:t>
                    </m:r>
                  </m:oMath>
                </a14:m>
                <a:r>
                  <a:rPr lang="en-US" sz="1600" dirty="0"/>
                  <a:t>) are one (</a:t>
                </a:r>
                <a14:m>
                  <m:oMath xmlns:m="http://schemas.openxmlformats.org/officeDocument/2006/math">
                    <m:r>
                      <a:rPr lang="en-US" sz="1600" b="1" i="1" dirty="0" smtClean="0">
                        <a:latin typeface="Cambria Math" panose="02040503050406030204" pitchFamily="18" charset="0"/>
                      </a:rPr>
                      <m:t>𝟏</m:t>
                    </m:r>
                  </m:oMath>
                </a14:m>
                <a:r>
                  <a:rPr lang="en-US" sz="1600" dirty="0"/>
                  <a:t>) in the same.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5064542" cy="4780067"/>
              </a:xfrm>
              <a:prstGeom prst="rect">
                <a:avLst/>
              </a:prstGeom>
              <a:blipFill>
                <a:blip r:embed="rId2"/>
                <a:stretch>
                  <a:fillRect l="-602" t="-892" r="-144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https://en.wikipedia.org/wiki/Big_Bang</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28843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b="1" dirty="0"/>
                  <a:t> </a:t>
                </a:r>
                <a:r>
                  <a:rPr lang="en-US" sz="1600" dirty="0"/>
                  <a:t>states:</a:t>
                </a:r>
              </a:p>
              <a:p>
                <a:pPr indent="-246888">
                  <a:lnSpc>
                    <a:spcPct val="90000"/>
                  </a:lnSpc>
                  <a:spcAft>
                    <a:spcPts val="600"/>
                  </a:spcAft>
                </a:pPr>
                <a:endParaRPr lang="en-US" sz="1600" dirty="0"/>
              </a:p>
              <a:p>
                <a:pPr lvl="1" indent="-246888">
                  <a:lnSpc>
                    <a:spcPct val="90000"/>
                  </a:lnSpc>
                  <a:spcAft>
                    <a:spcPts val="600"/>
                  </a:spcAft>
                </a:pPr>
                <a:r>
                  <a:rPr lang="en-US" sz="1600" dirty="0"/>
                  <a:t>	“And the four beasts had each of them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a:t>
                </a:r>
                <a:r>
                  <a:rPr lang="en-US" sz="1600" b="1" dirty="0"/>
                  <a:t>wings</a:t>
                </a:r>
                <a:r>
                  <a:rPr lang="en-US" sz="1600" dirty="0"/>
                  <a:t> about him; and they were full of eyes within: and they rest not day and night.”</a:t>
                </a:r>
              </a:p>
              <a:p>
                <a:pPr indent="-246888">
                  <a:lnSpc>
                    <a:spcPct val="90000"/>
                  </a:lnSpc>
                  <a:spcAft>
                    <a:spcPts val="600"/>
                  </a:spcAft>
                </a:pPr>
                <a:endParaRPr lang="en-US" sz="1600" dirty="0"/>
              </a:p>
              <a:p>
                <a:pPr indent="-246888">
                  <a:lnSpc>
                    <a:spcPct val="90000"/>
                  </a:lnSpc>
                  <a:spcAft>
                    <a:spcPts val="600"/>
                  </a:spcAft>
                </a:pPr>
                <a:r>
                  <a:rPr lang="en-US" sz="1600" dirty="0"/>
                  <a:t>There is another reference to objects having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 wings</a:t>
                </a:r>
                <a:r>
                  <a:rPr lang="en-US" sz="1600" dirty="0"/>
                  <a:t> in </a:t>
                </a:r>
                <a14:m>
                  <m:oMath xmlns:m="http://schemas.openxmlformats.org/officeDocument/2006/math">
                    <m:r>
                      <a:rPr lang="en-US" sz="1600" b="1" i="1" dirty="0" smtClean="0">
                        <a:latin typeface="Cambria Math" panose="02040503050406030204" pitchFamily="18" charset="0"/>
                      </a:rPr>
                      <m:t>𝑰𝒔𝒂𝒊𝒂𝒉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b="1" dirty="0"/>
                  <a:t>,</a:t>
                </a:r>
                <a:r>
                  <a:rPr lang="en-US" sz="1600" dirty="0"/>
                  <a:t> which states:</a:t>
                </a:r>
              </a:p>
              <a:p>
                <a:pPr indent="-246888">
                  <a:lnSpc>
                    <a:spcPct val="90000"/>
                  </a:lnSpc>
                  <a:spcAft>
                    <a:spcPts val="600"/>
                  </a:spcAft>
                </a:pPr>
                <a:endParaRPr lang="en-US" sz="1600" dirty="0"/>
              </a:p>
              <a:p>
                <a:pPr lvl="1" indent="-246888">
                  <a:lnSpc>
                    <a:spcPct val="90000"/>
                  </a:lnSpc>
                  <a:spcAft>
                    <a:spcPts val="600"/>
                  </a:spcAft>
                </a:pPr>
                <a:r>
                  <a:rPr lang="en-US" sz="1600" dirty="0"/>
                  <a:t>	“Above it stood the seraphims: each one had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wings; with twain he covered his face, and with twain he covered his feet, and with twain he did fly.”</a:t>
                </a:r>
              </a:p>
              <a:p>
                <a:pPr indent="-246888">
                  <a:lnSpc>
                    <a:spcPct val="90000"/>
                  </a:lnSpc>
                  <a:spcAft>
                    <a:spcPts val="600"/>
                  </a:spcAft>
                </a:pPr>
                <a:endParaRPr lang="en-US" sz="1600" dirty="0"/>
              </a:p>
              <a:p>
                <a:pPr indent="-246888">
                  <a:lnSpc>
                    <a:spcPct val="90000"/>
                  </a:lnSpc>
                  <a:spcAft>
                    <a:spcPts val="600"/>
                  </a:spcAft>
                </a:pPr>
                <a:r>
                  <a:rPr lang="en-US" sz="1600" dirty="0"/>
                  <a:t>A seraphim is an angelic being (angel), regarded in traditional Christian angelology as belonging to the highest order of the ninefold (</a:t>
                </a:r>
                <a14:m>
                  <m:oMath xmlns:m="http://schemas.openxmlformats.org/officeDocument/2006/math">
                    <m:r>
                      <a:rPr lang="en-US" sz="1600" b="1" i="1" dirty="0" smtClean="0">
                        <a:latin typeface="Cambria Math" panose="02040503050406030204" pitchFamily="18" charset="0"/>
                      </a:rPr>
                      <m:t>𝟗</m:t>
                    </m:r>
                  </m:oMath>
                </a14:m>
                <a:r>
                  <a:rPr lang="en-US" sz="1600" dirty="0"/>
                  <a:t>) celestial hierarchy.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89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391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 wing is a modified forelimb that bears large </a:t>
                </a:r>
                <a:r>
                  <a:rPr lang="en-US" sz="1600" b="1" dirty="0"/>
                  <a:t>feathers</a:t>
                </a:r>
                <a:r>
                  <a:rPr lang="en-US" sz="1600" dirty="0"/>
                  <a:t> and is used for flying.</a:t>
                </a:r>
              </a:p>
              <a:p>
                <a:pPr indent="-246888">
                  <a:lnSpc>
                    <a:spcPct val="90000"/>
                  </a:lnSpc>
                  <a:spcAft>
                    <a:spcPts val="600"/>
                  </a:spcAft>
                </a:pPr>
                <a:endParaRPr lang="en-US" sz="1600" dirty="0"/>
              </a:p>
              <a:p>
                <a:pPr indent="-246888">
                  <a:lnSpc>
                    <a:spcPct val="90000"/>
                  </a:lnSpc>
                  <a:spcAft>
                    <a:spcPts val="600"/>
                  </a:spcAft>
                </a:pPr>
                <a:r>
                  <a:rPr lang="en-US" sz="1600" dirty="0"/>
                  <a:t>A wing can also be a lateral part or projection of an organ or structure. </a:t>
                </a:r>
              </a:p>
              <a:p>
                <a:pPr indent="-246888">
                  <a:lnSpc>
                    <a:spcPct val="90000"/>
                  </a:lnSpc>
                  <a:spcAft>
                    <a:spcPts val="600"/>
                  </a:spcAft>
                </a:pPr>
                <a:endParaRPr lang="en-US" sz="1600" dirty="0"/>
              </a:p>
              <a:p>
                <a:pPr indent="-246888">
                  <a:lnSpc>
                    <a:spcPct val="90000"/>
                  </a:lnSpc>
                  <a:spcAft>
                    <a:spcPts val="600"/>
                  </a:spcAft>
                </a:pPr>
                <a:r>
                  <a:rPr lang="en-US" sz="1600" dirty="0"/>
                  <a:t>For example, the </a:t>
                </a:r>
                <a:r>
                  <a:rPr lang="en-US" sz="1600" b="1" dirty="0"/>
                  <a:t>octahedral</a:t>
                </a:r>
                <a:r>
                  <a:rPr lang="en-US" sz="1600" dirty="0"/>
                  <a:t> geometric structure pictured to the right has six (</a:t>
                </a:r>
                <a14:m>
                  <m:oMath xmlns:m="http://schemas.openxmlformats.org/officeDocument/2006/math">
                    <m:r>
                      <a:rPr lang="en-US" sz="1600" b="1" i="1" dirty="0" smtClean="0">
                        <a:latin typeface="Cambria Math" panose="02040503050406030204" pitchFamily="18" charset="0"/>
                      </a:rPr>
                      <m:t>𝟔</m:t>
                    </m:r>
                  </m:oMath>
                </a14:m>
                <a:r>
                  <a:rPr lang="en-US" sz="1600" dirty="0"/>
                  <a:t>) projections (wings) protruding from its center point.</a:t>
                </a:r>
              </a:p>
              <a:p>
                <a:pPr indent="-246888">
                  <a:lnSpc>
                    <a:spcPct val="90000"/>
                  </a:lnSpc>
                  <a:spcAft>
                    <a:spcPts val="600"/>
                  </a:spcAft>
                </a:pPr>
                <a:endParaRPr lang="en-US" sz="1600" dirty="0"/>
              </a:p>
              <a:p>
                <a:pPr indent="-246888">
                  <a:lnSpc>
                    <a:spcPct val="90000"/>
                  </a:lnSpc>
                  <a:spcAft>
                    <a:spcPts val="600"/>
                  </a:spcAft>
                </a:pPr>
                <a:r>
                  <a:rPr lang="en-US" sz="1600" dirty="0"/>
                  <a:t>Note that this structure can be described as having four (</a:t>
                </a:r>
                <a14:m>
                  <m:oMath xmlns:m="http://schemas.openxmlformats.org/officeDocument/2006/math">
                    <m:r>
                      <a:rPr lang="en-US" sz="1600" b="1" i="1" dirty="0" smtClean="0">
                        <a:latin typeface="Cambria Math" panose="02040503050406030204" pitchFamily="18" charset="0"/>
                      </a:rPr>
                      <m:t>𝟒</m:t>
                    </m:r>
                  </m:oMath>
                </a14:m>
                <a:r>
                  <a:rPr lang="en-US" sz="1600" dirty="0"/>
                  <a:t>) faces and two (</a:t>
                </a:r>
                <a14:m>
                  <m:oMath xmlns:m="http://schemas.openxmlformats.org/officeDocument/2006/math">
                    <m:r>
                      <a:rPr lang="en-US" sz="1600" b="1" i="1" dirty="0" smtClean="0">
                        <a:latin typeface="Cambria Math" panose="02040503050406030204" pitchFamily="18" charset="0"/>
                      </a:rPr>
                      <m:t>𝟐</m:t>
                    </m:r>
                  </m:oMath>
                </a14:m>
                <a:r>
                  <a:rPr lang="en-US" sz="1600" dirty="0"/>
                  <a:t>) heads (and/or two (</a:t>
                </a:r>
                <a14:m>
                  <m:oMath xmlns:m="http://schemas.openxmlformats.org/officeDocument/2006/math">
                    <m:r>
                      <a:rPr lang="en-US" sz="1600" b="1" i="1" dirty="0" smtClean="0">
                        <a:latin typeface="Cambria Math" panose="02040503050406030204" pitchFamily="18" charset="0"/>
                      </a:rPr>
                      <m:t>𝟐</m:t>
                    </m:r>
                  </m:oMath>
                </a14:m>
                <a:r>
                  <a:rPr lang="en-US" sz="1600" dirty="0"/>
                  <a:t>) sets of feet).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https://en.wikipedia.org/wiki/Octahedral_molecular_geometry</a:t>
            </a:r>
            <a:endParaRPr lang="en-US" sz="1200" dirty="0"/>
          </a:p>
        </p:txBody>
      </p:sp>
      <p:grpSp>
        <p:nvGrpSpPr>
          <p:cNvPr id="4" name="Group 3">
            <a:extLst>
              <a:ext uri="{FF2B5EF4-FFF2-40B4-BE49-F238E27FC236}">
                <a16:creationId xmlns:a16="http://schemas.microsoft.com/office/drawing/2014/main" id="{0091F3D8-FA8E-4375-9845-0BF34AD11182}"/>
              </a:ext>
            </a:extLst>
          </p:cNvPr>
          <p:cNvGrpSpPr/>
          <p:nvPr/>
        </p:nvGrpSpPr>
        <p:grpSpPr>
          <a:xfrm>
            <a:off x="6891810" y="1390651"/>
            <a:ext cx="4076329" cy="3890925"/>
            <a:chOff x="6891810" y="1390651"/>
            <a:chExt cx="4076329" cy="3890925"/>
          </a:xfrm>
        </p:grpSpPr>
        <p:sp>
          <p:nvSpPr>
            <p:cNvPr id="10" name="TextBox 9">
              <a:extLst>
                <a:ext uri="{FF2B5EF4-FFF2-40B4-BE49-F238E27FC236}">
                  <a16:creationId xmlns:a16="http://schemas.microsoft.com/office/drawing/2014/main" id="{E96E58BB-64F9-4305-8BF7-7A9140383642}"/>
                </a:ext>
              </a:extLst>
            </p:cNvPr>
            <p:cNvSpPr txBox="1"/>
            <p:nvPr/>
          </p:nvSpPr>
          <p:spPr>
            <a:xfrm>
              <a:off x="7103373" y="4964739"/>
              <a:ext cx="3577001" cy="316837"/>
            </a:xfrm>
            <a:prstGeom prst="rect">
              <a:avLst/>
            </a:prstGeom>
            <a:noFill/>
          </p:spPr>
          <p:txBody>
            <a:bodyPr wrap="square">
              <a:spAutoFit/>
            </a:bodyPr>
            <a:lstStyle/>
            <a:p>
              <a:pPr algn="ctr"/>
              <a:r>
                <a:rPr lang="en-US" sz="1400" b="1" dirty="0"/>
                <a:t>Octahedral Structure</a:t>
              </a:r>
              <a:endParaRPr lang="en-US" sz="1400" dirty="0"/>
            </a:p>
          </p:txBody>
        </p:sp>
        <p:grpSp>
          <p:nvGrpSpPr>
            <p:cNvPr id="3" name="Group 2">
              <a:extLst>
                <a:ext uri="{FF2B5EF4-FFF2-40B4-BE49-F238E27FC236}">
                  <a16:creationId xmlns:a16="http://schemas.microsoft.com/office/drawing/2014/main" id="{660DBC9E-0885-421B-9E77-3186D3314277}"/>
                </a:ext>
              </a:extLst>
            </p:cNvPr>
            <p:cNvGrpSpPr/>
            <p:nvPr/>
          </p:nvGrpSpPr>
          <p:grpSpPr>
            <a:xfrm>
              <a:off x="6891810" y="1390651"/>
              <a:ext cx="4076329" cy="3588774"/>
              <a:chOff x="7269741" y="1295400"/>
              <a:chExt cx="4076329" cy="3588774"/>
            </a:xfrm>
          </p:grpSpPr>
          <p:pic>
            <p:nvPicPr>
              <p:cNvPr id="2050" name="Picture 2">
                <a:extLst>
                  <a:ext uri="{FF2B5EF4-FFF2-40B4-BE49-F238E27FC236}">
                    <a16:creationId xmlns:a16="http://schemas.microsoft.com/office/drawing/2014/main" id="{FF09F0EE-128A-480A-B3A2-553BFF78773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69741" y="1295400"/>
                <a:ext cx="4076329" cy="35887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E3A15BB-F827-425F-B8D8-9698EB03A4BE}"/>
                  </a:ext>
                </a:extLst>
              </p:cNvPr>
              <p:cNvSpPr txBox="1"/>
              <p:nvPr/>
            </p:nvSpPr>
            <p:spPr>
              <a:xfrm>
                <a:off x="10387430" y="3190767"/>
                <a:ext cx="609600" cy="276999"/>
              </a:xfrm>
              <a:prstGeom prst="rect">
                <a:avLst/>
              </a:prstGeom>
              <a:noFill/>
            </p:spPr>
            <p:txBody>
              <a:bodyPr wrap="square">
                <a:spAutoFit/>
              </a:bodyPr>
              <a:lstStyle/>
              <a:p>
                <a:pPr algn="ctr"/>
                <a:r>
                  <a:rPr lang="en-US" sz="1200" b="1" dirty="0"/>
                  <a:t>Face</a:t>
                </a:r>
                <a:endParaRPr lang="en-US" sz="1400" dirty="0"/>
              </a:p>
            </p:txBody>
          </p:sp>
          <p:sp>
            <p:nvSpPr>
              <p:cNvPr id="16" name="TextBox 15">
                <a:extLst>
                  <a:ext uri="{FF2B5EF4-FFF2-40B4-BE49-F238E27FC236}">
                    <a16:creationId xmlns:a16="http://schemas.microsoft.com/office/drawing/2014/main" id="{8750A0BB-527E-42B2-835A-8748E39C61BF}"/>
                  </a:ext>
                </a:extLst>
              </p:cNvPr>
              <p:cNvSpPr txBox="1"/>
              <p:nvPr/>
            </p:nvSpPr>
            <p:spPr>
              <a:xfrm>
                <a:off x="8118459" y="3436629"/>
                <a:ext cx="609600" cy="276999"/>
              </a:xfrm>
              <a:prstGeom prst="rect">
                <a:avLst/>
              </a:prstGeom>
              <a:noFill/>
            </p:spPr>
            <p:txBody>
              <a:bodyPr wrap="square">
                <a:spAutoFit/>
              </a:bodyPr>
              <a:lstStyle/>
              <a:p>
                <a:pPr algn="ctr"/>
                <a:r>
                  <a:rPr lang="en-US" sz="1200" b="1" dirty="0"/>
                  <a:t>Face</a:t>
                </a:r>
                <a:endParaRPr lang="en-US" sz="1400" dirty="0"/>
              </a:p>
            </p:txBody>
          </p:sp>
          <p:sp>
            <p:nvSpPr>
              <p:cNvPr id="17" name="TextBox 16">
                <a:extLst>
                  <a:ext uri="{FF2B5EF4-FFF2-40B4-BE49-F238E27FC236}">
                    <a16:creationId xmlns:a16="http://schemas.microsoft.com/office/drawing/2014/main" id="{3DDE7531-CD6E-432E-ABDE-F739F97A863A}"/>
                  </a:ext>
                </a:extLst>
              </p:cNvPr>
              <p:cNvSpPr txBox="1"/>
              <p:nvPr/>
            </p:nvSpPr>
            <p:spPr>
              <a:xfrm>
                <a:off x="7497746" y="2684260"/>
                <a:ext cx="609600" cy="276999"/>
              </a:xfrm>
              <a:prstGeom prst="rect">
                <a:avLst/>
              </a:prstGeom>
              <a:noFill/>
            </p:spPr>
            <p:txBody>
              <a:bodyPr wrap="square">
                <a:spAutoFit/>
              </a:bodyPr>
              <a:lstStyle/>
              <a:p>
                <a:pPr algn="ctr"/>
                <a:r>
                  <a:rPr lang="en-US" sz="1200" b="1" dirty="0"/>
                  <a:t>Face</a:t>
                </a:r>
                <a:endParaRPr lang="en-US" sz="1400" dirty="0"/>
              </a:p>
            </p:txBody>
          </p:sp>
          <p:sp>
            <p:nvSpPr>
              <p:cNvPr id="18" name="TextBox 17">
                <a:extLst>
                  <a:ext uri="{FF2B5EF4-FFF2-40B4-BE49-F238E27FC236}">
                    <a16:creationId xmlns:a16="http://schemas.microsoft.com/office/drawing/2014/main" id="{35AEF8D5-0678-4612-B757-72031F449DBE}"/>
                  </a:ext>
                </a:extLst>
              </p:cNvPr>
              <p:cNvSpPr txBox="1"/>
              <p:nvPr/>
            </p:nvSpPr>
            <p:spPr>
              <a:xfrm>
                <a:off x="9830635" y="2309464"/>
                <a:ext cx="609600" cy="276999"/>
              </a:xfrm>
              <a:prstGeom prst="rect">
                <a:avLst/>
              </a:prstGeom>
              <a:noFill/>
            </p:spPr>
            <p:txBody>
              <a:bodyPr wrap="square">
                <a:spAutoFit/>
              </a:bodyPr>
              <a:lstStyle/>
              <a:p>
                <a:pPr algn="ctr"/>
                <a:r>
                  <a:rPr lang="en-US" sz="1200" b="1" dirty="0"/>
                  <a:t>Face</a:t>
                </a:r>
                <a:endParaRPr lang="en-US" sz="1400" dirty="0"/>
              </a:p>
            </p:txBody>
          </p:sp>
          <p:grpSp>
            <p:nvGrpSpPr>
              <p:cNvPr id="2" name="Group 1">
                <a:extLst>
                  <a:ext uri="{FF2B5EF4-FFF2-40B4-BE49-F238E27FC236}">
                    <a16:creationId xmlns:a16="http://schemas.microsoft.com/office/drawing/2014/main" id="{D0013693-4CD3-485D-867E-B8A1613C4103}"/>
                  </a:ext>
                </a:extLst>
              </p:cNvPr>
              <p:cNvGrpSpPr/>
              <p:nvPr/>
            </p:nvGrpSpPr>
            <p:grpSpPr>
              <a:xfrm>
                <a:off x="8965005" y="1557190"/>
                <a:ext cx="609600" cy="526390"/>
                <a:chOff x="8929976" y="1548288"/>
                <a:chExt cx="609600" cy="526390"/>
              </a:xfrm>
            </p:grpSpPr>
            <p:sp>
              <p:nvSpPr>
                <p:cNvPr id="21" name="TextBox 20">
                  <a:extLst>
                    <a:ext uri="{FF2B5EF4-FFF2-40B4-BE49-F238E27FC236}">
                      <a16:creationId xmlns:a16="http://schemas.microsoft.com/office/drawing/2014/main" id="{A6867B4B-5B6B-4D70-8802-E71AD2C7474E}"/>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24" name="TextBox 23">
                  <a:extLst>
                    <a:ext uri="{FF2B5EF4-FFF2-40B4-BE49-F238E27FC236}">
                      <a16:creationId xmlns:a16="http://schemas.microsoft.com/office/drawing/2014/main" id="{0320D4CB-308D-43E4-AB85-3B677AFFDB1C}"/>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nvGrpSpPr>
              <p:cNvPr id="28" name="Group 27">
                <a:extLst>
                  <a:ext uri="{FF2B5EF4-FFF2-40B4-BE49-F238E27FC236}">
                    <a16:creationId xmlns:a16="http://schemas.microsoft.com/office/drawing/2014/main" id="{C07D4F99-1A5A-4C86-B756-4966F63C9D1B}"/>
                  </a:ext>
                </a:extLst>
              </p:cNvPr>
              <p:cNvGrpSpPr/>
              <p:nvPr/>
            </p:nvGrpSpPr>
            <p:grpSpPr>
              <a:xfrm rot="10800000">
                <a:off x="8976012" y="4125332"/>
                <a:ext cx="609600" cy="526390"/>
                <a:chOff x="8929976" y="1548288"/>
                <a:chExt cx="609600" cy="526390"/>
              </a:xfrm>
            </p:grpSpPr>
            <p:sp>
              <p:nvSpPr>
                <p:cNvPr id="29" name="TextBox 28">
                  <a:extLst>
                    <a:ext uri="{FF2B5EF4-FFF2-40B4-BE49-F238E27FC236}">
                      <a16:creationId xmlns:a16="http://schemas.microsoft.com/office/drawing/2014/main" id="{28C607A3-685D-4FF2-9FD4-721376543DB6}"/>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30" name="TextBox 29">
                  <a:extLst>
                    <a:ext uri="{FF2B5EF4-FFF2-40B4-BE49-F238E27FC236}">
                      <a16:creationId xmlns:a16="http://schemas.microsoft.com/office/drawing/2014/main" id="{3348C597-4134-4320-9E78-D017DEEE23A8}"/>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grpSp>
    </p:spTree>
    <p:extLst>
      <p:ext uri="{BB962C8B-B14F-4D97-AF65-F5344CB8AC3E}">
        <p14:creationId xmlns:p14="http://schemas.microsoft.com/office/powerpoint/2010/main" val="372267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In geometry, an octahedron (plural: octahedra, octahedrons) is a polyhedron with eight (</a:t>
                </a:r>
                <a14:m>
                  <m:oMath xmlns:m="http://schemas.openxmlformats.org/officeDocument/2006/math">
                    <m:r>
                      <a:rPr lang="en-US" sz="1600" b="1" i="1" dirty="0" smtClean="0">
                        <a:latin typeface="Cambria Math" panose="02040503050406030204" pitchFamily="18" charset="0"/>
                      </a:rPr>
                      <m:t>𝟖</m:t>
                    </m:r>
                  </m:oMath>
                </a14:m>
                <a:r>
                  <a:rPr lang="en-US" sz="1600" dirty="0"/>
                  <a:t>) faces, twelve (</a:t>
                </a:r>
                <a14:m>
                  <m:oMath xmlns:m="http://schemas.openxmlformats.org/officeDocument/2006/math">
                    <m:r>
                      <a:rPr lang="en-US" sz="1600" b="1" i="1" dirty="0" smtClean="0">
                        <a:latin typeface="Cambria Math" panose="02040503050406030204" pitchFamily="18" charset="0"/>
                      </a:rPr>
                      <m:t>𝟏𝟐</m:t>
                    </m:r>
                  </m:oMath>
                </a14:m>
                <a:r>
                  <a:rPr lang="en-US" sz="1600" dirty="0"/>
                  <a:t>) edges, and six vertices (</a:t>
                </a:r>
                <a14:m>
                  <m:oMath xmlns:m="http://schemas.openxmlformats.org/officeDocument/2006/math">
                    <m:r>
                      <a:rPr lang="en-US" sz="1600" b="1" i="1" dirty="0" smtClean="0">
                        <a:latin typeface="Cambria Math" panose="02040503050406030204" pitchFamily="18" charset="0"/>
                      </a:rPr>
                      <m:t>𝟔</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term is most used to refer to the regular octahedron, a </a:t>
                </a:r>
                <a:r>
                  <a:rPr lang="en-US" sz="1600" b="1" dirty="0"/>
                  <a:t>Platonic</a:t>
                </a:r>
                <a:r>
                  <a:rPr lang="en-US" sz="1600" dirty="0"/>
                  <a:t> solid composed of eight (</a:t>
                </a:r>
                <a14:m>
                  <m:oMath xmlns:m="http://schemas.openxmlformats.org/officeDocument/2006/math">
                    <m:r>
                      <a:rPr lang="en-US" sz="1600" b="1" i="1" dirty="0" smtClean="0">
                        <a:latin typeface="Cambria Math" panose="02040503050406030204" pitchFamily="18" charset="0"/>
                      </a:rPr>
                      <m:t>𝟖</m:t>
                    </m:r>
                  </m:oMath>
                </a14:m>
                <a:r>
                  <a:rPr lang="en-US" sz="1600" dirty="0"/>
                  <a:t>) equilateral triangles, four (</a:t>
                </a:r>
                <a14:m>
                  <m:oMath xmlns:m="http://schemas.openxmlformats.org/officeDocument/2006/math">
                    <m:r>
                      <a:rPr lang="en-US" sz="1600" b="1" i="1" dirty="0" smtClean="0">
                        <a:latin typeface="Cambria Math" panose="02040503050406030204" pitchFamily="18" charset="0"/>
                      </a:rPr>
                      <m:t>𝟒</m:t>
                    </m:r>
                  </m:oMath>
                </a14:m>
                <a:r>
                  <a:rPr lang="en-US" sz="1600" dirty="0"/>
                  <a:t>) of which meet at each vertex. </a:t>
                </a:r>
              </a:p>
              <a:p>
                <a:pPr indent="-246888">
                  <a:lnSpc>
                    <a:spcPct val="90000"/>
                  </a:lnSpc>
                  <a:spcAft>
                    <a:spcPts val="600"/>
                  </a:spcAft>
                </a:pPr>
                <a:endParaRPr lang="en-US" sz="1600" dirty="0"/>
              </a:p>
              <a:p>
                <a:pPr indent="-246888">
                  <a:lnSpc>
                    <a:spcPct val="90000"/>
                  </a:lnSpc>
                  <a:spcAft>
                    <a:spcPts val="600"/>
                  </a:spcAft>
                </a:pPr>
                <a:r>
                  <a:rPr lang="en-US" sz="1600" dirty="0"/>
                  <a:t>An octahedron is a square bipyramid; in that it represents two (</a:t>
                </a:r>
                <a14:m>
                  <m:oMath xmlns:m="http://schemas.openxmlformats.org/officeDocument/2006/math">
                    <m:r>
                      <a:rPr lang="en-US" sz="1600" b="1" i="1" dirty="0" smtClean="0">
                        <a:latin typeface="Cambria Math" panose="02040503050406030204" pitchFamily="18" charset="0"/>
                      </a:rPr>
                      <m:t>𝟐</m:t>
                    </m:r>
                  </m:oMath>
                </a14:m>
                <a:r>
                  <a:rPr lang="en-US" sz="1600" dirty="0"/>
                  <a:t>) identical pyramids joined at their bases.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r="-12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https://en.wikipedia.org/wiki/Octahedron</a:t>
            </a:r>
            <a:endParaRPr lang="en-US" sz="1200" dirty="0"/>
          </a:p>
        </p:txBody>
      </p:sp>
      <p:grpSp>
        <p:nvGrpSpPr>
          <p:cNvPr id="2" name="Group 1">
            <a:extLst>
              <a:ext uri="{FF2B5EF4-FFF2-40B4-BE49-F238E27FC236}">
                <a16:creationId xmlns:a16="http://schemas.microsoft.com/office/drawing/2014/main" id="{10E78DD2-87E8-4CAB-AEC7-3A7EA85861C0}"/>
              </a:ext>
            </a:extLst>
          </p:cNvPr>
          <p:cNvGrpSpPr/>
          <p:nvPr/>
        </p:nvGrpSpPr>
        <p:grpSpPr>
          <a:xfrm>
            <a:off x="7313612" y="1607466"/>
            <a:ext cx="3429000" cy="3840778"/>
            <a:chOff x="7085012" y="1772936"/>
            <a:chExt cx="3429000" cy="3840778"/>
          </a:xfrm>
        </p:grpSpPr>
        <p:pic>
          <p:nvPicPr>
            <p:cNvPr id="3074" name="Picture 2">
              <a:extLst>
                <a:ext uri="{FF2B5EF4-FFF2-40B4-BE49-F238E27FC236}">
                  <a16:creationId xmlns:a16="http://schemas.microsoft.com/office/drawing/2014/main" id="{1672EE79-9D54-4D48-8E4D-C52AE3BE72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5012" y="177293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91224A-4128-4895-9FE9-119807DF877D}"/>
                </a:ext>
              </a:extLst>
            </p:cNvPr>
            <p:cNvSpPr txBox="1"/>
            <p:nvPr/>
          </p:nvSpPr>
          <p:spPr>
            <a:xfrm>
              <a:off x="7237412" y="5305937"/>
              <a:ext cx="2930943" cy="307777"/>
            </a:xfrm>
            <a:prstGeom prst="rect">
              <a:avLst/>
            </a:prstGeom>
            <a:noFill/>
          </p:spPr>
          <p:txBody>
            <a:bodyPr wrap="square">
              <a:spAutoFit/>
            </a:bodyPr>
            <a:lstStyle/>
            <a:p>
              <a:pPr algn="ctr"/>
              <a:r>
                <a:rPr lang="en-US" sz="1400" b="1" dirty="0"/>
                <a:t>Octahedron</a:t>
              </a:r>
            </a:p>
          </p:txBody>
        </p:sp>
      </p:grpSp>
    </p:spTree>
    <p:extLst>
      <p:ext uri="{BB962C8B-B14F-4D97-AF65-F5344CB8AC3E}">
        <p14:creationId xmlns:p14="http://schemas.microsoft.com/office/powerpoint/2010/main" val="3687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875067"/>
              </a:xfrm>
              <a:prstGeom prst="rect">
                <a:avLst/>
              </a:prstGeom>
            </p:spPr>
            <p:txBody>
              <a:bodyPr vert="horz" lIns="91440" tIns="45720" rIns="91440" bIns="45720" rtlCol="0">
                <a:normAutofit lnSpcReduction="10000"/>
              </a:bodyPr>
              <a:lstStyle/>
              <a:p>
                <a:pPr indent="-246888">
                  <a:spcAft>
                    <a:spcPts val="600"/>
                  </a:spcAft>
                </a:pPr>
                <a:r>
                  <a:rPr lang="en-US" sz="1600" dirty="0"/>
                  <a:t>A “natural” Anunnaki System is an object-bound system where its equatorial circumference (in ants) equals the calibration value of any of the Anunnaki Systems.</a:t>
                </a:r>
              </a:p>
              <a:p>
                <a:pPr indent="-246888">
                  <a:spcAft>
                    <a:spcPts val="600"/>
                  </a:spcAft>
                </a:pPr>
                <a:endParaRPr lang="en-US" sz="1600" dirty="0"/>
              </a:p>
              <a:p>
                <a:pPr indent="-246888">
                  <a:spcAft>
                    <a:spcPts val="600"/>
                  </a:spcAft>
                </a:pPr>
                <a:r>
                  <a:rPr lang="en-US" sz="1600" dirty="0"/>
                  <a:t>For example, the Earth’s equatorial circumference (antediluvian)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𝒂𝒏𝒕𝒔</m:t>
                    </m:r>
                    <m:r>
                      <a:rPr lang="en-US" sz="1600" b="1" i="1" dirty="0" smtClean="0">
                        <a:latin typeface="Cambria Math" panose="02040503050406030204" pitchFamily="18" charset="0"/>
                      </a:rPr>
                      <m:t>.</m:t>
                    </m:r>
                  </m:oMath>
                </a14:m>
                <a:r>
                  <a:rPr lang="en-US" sz="1600" dirty="0"/>
                  <a:t> This binds Earth (the object) to the </a:t>
                </a:r>
                <a:r>
                  <a:rPr lang="en-US" sz="1600" b="1" dirty="0"/>
                  <a:t>Anu (</a:t>
                </a:r>
                <a14:m>
                  <m:oMath xmlns:m="http://schemas.openxmlformats.org/officeDocument/2006/math">
                    <m:r>
                      <a:rPr lang="en-US" sz="1600" b="1" i="1" dirty="0" smtClean="0">
                        <a:latin typeface="Cambria Math" panose="02040503050406030204" pitchFamily="18" charset="0"/>
                      </a:rPr>
                      <m:t>𝟔𝟎</m:t>
                    </m:r>
                  </m:oMath>
                </a14:m>
                <a:r>
                  <a:rPr lang="en-US" sz="1600" b="1" dirty="0"/>
                  <a:t>)</a:t>
                </a:r>
                <a:r>
                  <a:rPr lang="en-US" sz="1600" dirty="0"/>
                  <a:t> Anunnaki System. Using another system to measure its circumference will produce another numerical value for its circumference, but the Earth will always be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p>
              <a:p>
                <a:pPr indent="-246888">
                  <a:spcAft>
                    <a:spcPts val="600"/>
                  </a:spcAft>
                </a:pPr>
                <a:endParaRPr lang="en-US" sz="1600" b="1" dirty="0"/>
              </a:p>
              <a:p>
                <a:pPr indent="-246888">
                  <a:spcAft>
                    <a:spcPts val="600"/>
                  </a:spcAft>
                </a:pPr>
                <a:r>
                  <a:rPr lang="en-US" sz="1600" dirty="0"/>
                  <a:t>The measured size of the Earth may change slightly from time to time (after an ice age for example), but its effective size is static.</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875067"/>
              </a:xfrm>
              <a:prstGeom prst="rect">
                <a:avLst/>
              </a:prstGeom>
              <a:blipFill>
                <a:blip r:embed="rId2"/>
                <a:stretch>
                  <a:fillRect l="-312" t="-1483"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BFFD998-8629-4A2B-9DBD-FD4AE8741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1026" name="Picture 2" descr="Anunnaki, Lamassu, Cuneiform Text, (Black/White)&quot; Poster by CavemanArt |  Redbubble">
            <a:extLst>
              <a:ext uri="{FF2B5EF4-FFF2-40B4-BE49-F238E27FC236}">
                <a16:creationId xmlns:a16="http://schemas.microsoft.com/office/drawing/2014/main" id="{04434C86-B911-4866-929C-CEB69F84D69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1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3560867"/>
              </a:xfrm>
              <a:prstGeom prst="rect">
                <a:avLst/>
              </a:prstGeom>
            </p:spPr>
            <p:txBody>
              <a:bodyPr vert="horz" lIns="91440" tIns="45720" rIns="91440" bIns="45720" rtlCol="0">
                <a:normAutofit/>
              </a:bodyPr>
              <a:lstStyle/>
              <a:p>
                <a:pPr indent="-246888">
                  <a:spcAft>
                    <a:spcPts val="600"/>
                  </a:spcAft>
                </a:pPr>
                <a:r>
                  <a:rPr lang="en-US" sz="1600" dirty="0"/>
                  <a:t>A celestial object (planet, dwarf planet, etc.) that is bound to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would have an equatorial circumference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𝒂𝒏𝒕𝒔</m:t>
                    </m:r>
                  </m:oMath>
                </a14:m>
                <a:r>
                  <a:rPr lang="en-US" sz="1600" b="1" dirty="0"/>
                  <a:t>. </a:t>
                </a:r>
                <a:r>
                  <a:rPr lang="en-US" sz="1600" dirty="0"/>
                  <a:t>As a result, the object would have a sexagesimal system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oMath>
                </a14:m>
                <a:endParaRPr lang="en-US" sz="1600" dirty="0"/>
              </a:p>
              <a:p>
                <a:pPr indent="-246888">
                  <a:spcAft>
                    <a:spcPts val="600"/>
                  </a:spcAft>
                </a:pPr>
                <a:endParaRPr lang="en-US" sz="1600" dirty="0"/>
              </a:p>
              <a:p>
                <a:pPr indent="-246888">
                  <a:spcAft>
                    <a:spcPts val="600"/>
                  </a:spcAft>
                </a:pPr>
                <a:r>
                  <a:rPr lang="en-US" sz="1600" dirty="0"/>
                  <a:t>For example, a “hypothetical” moon (or dwarf planet) with a circumference of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𝒂𝒏𝒕𝒔</m:t>
                    </m:r>
                  </m:oMath>
                </a14:m>
                <a:r>
                  <a:rPr lang="en-US" sz="1600" dirty="0"/>
                  <a:t>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=7</m:t>
                    </m:r>
                  </m:oMath>
                </a14:m>
                <a:r>
                  <a:rPr lang="en-US" sz="1600" dirty="0"/>
                  <a:t>) would have a sexagesimal system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m:rPr>
                        <m:nor/>
                      </m:rPr>
                      <a:rPr lang="en-US" sz="1600" i="0" dirty="0" smtClean="0">
                        <a:latin typeface="Cambria Math" panose="02040503050406030204" pitchFamily="18" charset="0"/>
                      </a:rPr>
                      <m:t> </m:t>
                    </m:r>
                    <m:r>
                      <m:rPr>
                        <m:nor/>
                      </m:rPr>
                      <a:rPr lang="en-US" sz="1600" dirty="0"/>
                      <m:t>(</m:t>
                    </m:r>
                    <m:r>
                      <a:rPr lang="en-US" sz="1600" i="1" dirty="0">
                        <a:latin typeface="Cambria Math" panose="02040503050406030204" pitchFamily="18" charset="0"/>
                      </a:rPr>
                      <m:t>𝑛</m:t>
                    </m:r>
                    <m:r>
                      <a:rPr lang="en-US" sz="1600" i="1" dirty="0">
                        <a:latin typeface="Cambria Math" panose="02040503050406030204" pitchFamily="18" charset="0"/>
                      </a:rPr>
                      <m:t>=8</m:t>
                    </m:r>
                    <m:r>
                      <m:rPr>
                        <m:nor/>
                      </m:rPr>
                      <a:rPr lang="en-US" sz="1600" dirty="0"/>
                      <m:t>)</m:t>
                    </m:r>
                  </m:oMath>
                </a14:m>
                <a:r>
                  <a:rPr lang="en-US" sz="1600" dirty="0"/>
                  <a:t>.</a:t>
                </a:r>
              </a:p>
              <a:p>
                <a:pPr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3560867"/>
              </a:xfrm>
              <a:prstGeom prst="rect">
                <a:avLst/>
              </a:prstGeom>
              <a:blipFill>
                <a:blip r:embed="rId2"/>
                <a:stretch>
                  <a:fillRect l="-312" t="-513" r="-6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87CFC7F-FB74-4D74-8710-8054AE827354}"/>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00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This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creates an average orbital radius of Earth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of exactly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m:t>
                    </m:r>
                  </m:oMath>
                </a14:m>
                <a:r>
                  <a:rPr lang="en-US" sz="1600" dirty="0"/>
                  <a:t>.</a:t>
                </a:r>
              </a:p>
              <a:p>
                <a:pPr indent="-246888">
                  <a:spcAft>
                    <a:spcPts val="600"/>
                  </a:spcAft>
                </a:pPr>
                <a:endParaRPr lang="en-US" sz="1600" dirty="0"/>
              </a:p>
              <a:p>
                <a:pPr indent="-246888">
                  <a:spcAft>
                    <a:spcPts val="600"/>
                  </a:spcAft>
                </a:pPr>
                <a:r>
                  <a:rPr lang="en-US" sz="1600" dirty="0"/>
                  <a:t>Note the correlation of the number </a:t>
                </a:r>
                <a14:m>
                  <m:oMath xmlns:m="http://schemas.openxmlformats.org/officeDocument/2006/math">
                    <m:r>
                      <a:rPr lang="en-US" sz="1600" b="1" i="1" dirty="0" smtClean="0">
                        <a:latin typeface="Cambria Math" panose="02040503050406030204" pitchFamily="18" charset="0"/>
                      </a:rPr>
                      <m:t>𝟔𝟔𝟔</m:t>
                    </m:r>
                  </m:oMath>
                </a14:m>
                <a:r>
                  <a:rPr lang="en-US" sz="1600" dirty="0"/>
                  <a:t> to</a:t>
                </a:r>
                <a:r>
                  <a:rPr lang="en-US" sz="1600" b="1"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a:latin typeface="Cambria Math" panose="02040503050406030204" pitchFamily="18" charset="0"/>
                      </a:rPr>
                      <m:t>:</m:t>
                    </m:r>
                    <m:r>
                      <a:rPr lang="en-US" sz="1600" b="1" i="1" dirty="0" smtClean="0">
                        <a:latin typeface="Cambria Math" panose="02040503050406030204" pitchFamily="18" charset="0"/>
                      </a:rPr>
                      <m:t>𝟏𝟖</m:t>
                    </m:r>
                  </m:oMath>
                </a14:m>
                <a:r>
                  <a:rPr lang="en-US" sz="1600" dirty="0"/>
                  <a:t>, which states:</a:t>
                </a:r>
              </a:p>
              <a:p>
                <a:pPr indent="-246888">
                  <a:spcAft>
                    <a:spcPts val="600"/>
                  </a:spcAft>
                </a:pPr>
                <a:endParaRPr lang="en-US" sz="1600" dirty="0"/>
              </a:p>
              <a:p>
                <a:pPr lvl="1" indent="-246888">
                  <a:spcAft>
                    <a:spcPts val="600"/>
                  </a:spcAft>
                </a:pPr>
                <a:r>
                  <a:rPr lang="en-US" sz="1600" dirty="0"/>
                  <a:t>	“Here is wisdom. Let him that hath understanding </a:t>
                </a:r>
                <a:r>
                  <a:rPr lang="en-US" sz="1600" b="1" dirty="0"/>
                  <a:t>calculate</a:t>
                </a:r>
                <a:r>
                  <a:rPr lang="en-US" sz="1600" dirty="0"/>
                  <a:t> the number of the beast: for it is the number of a man; and his number is Six hundred and sixty-six (</a:t>
                </a:r>
                <a14:m>
                  <m:oMath xmlns:m="http://schemas.openxmlformats.org/officeDocument/2006/math">
                    <m:r>
                      <a:rPr lang="en-US" sz="1600" b="1" i="1" dirty="0" smtClean="0">
                        <a:latin typeface="Cambria Math" panose="02040503050406030204" pitchFamily="18" charset="0"/>
                      </a:rPr>
                      <m:t>𝟔𝟔𝟔</m:t>
                    </m:r>
                  </m:oMath>
                </a14:m>
                <a:r>
                  <a:rPr lang="en-US" sz="1600" dirty="0"/>
                  <a:t>).”</a:t>
                </a:r>
              </a:p>
              <a:p>
                <a:pPr lvl="1"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𝟔𝟏𝟔</m:t>
                    </m:r>
                  </m:oMath>
                </a14:m>
                <a:r>
                  <a:rPr lang="en-US" sz="1600" dirty="0"/>
                  <a:t>, as opposed to </a:t>
                </a:r>
                <a14:m>
                  <m:oMath xmlns:m="http://schemas.openxmlformats.org/officeDocument/2006/math">
                    <m:r>
                      <a:rPr lang="en-US" sz="1600" b="1" i="1" dirty="0" smtClean="0">
                        <a:latin typeface="Cambria Math" panose="02040503050406030204" pitchFamily="18" charset="0"/>
                      </a:rPr>
                      <m:t>𝟔𝟔𝟔</m:t>
                    </m:r>
                  </m:oMath>
                </a14:m>
                <a:r>
                  <a:rPr lang="en-US" sz="1600" dirty="0"/>
                  <a:t>. </a:t>
                </a:r>
              </a:p>
              <a:p>
                <a:pPr indent="-246888">
                  <a:spcAft>
                    <a:spcPts val="600"/>
                  </a:spcAft>
                </a:pPr>
                <a:endParaRPr lang="en-US" sz="1600" dirty="0"/>
              </a:p>
              <a:p>
                <a:pPr indent="-246888">
                  <a:spcAft>
                    <a:spcPts val="600"/>
                  </a:spcAft>
                </a:pPr>
                <a:r>
                  <a:rPr lang="en-US" sz="1600" dirty="0"/>
                  <a:t>Coincidently, the two varying digits (the </a:t>
                </a:r>
                <a14:m>
                  <m:oMath xmlns:m="http://schemas.openxmlformats.org/officeDocument/2006/math">
                    <m:r>
                      <a:rPr lang="en-US" sz="1600" b="1" i="1" dirty="0" smtClean="0">
                        <a:latin typeface="Cambria Math" panose="02040503050406030204" pitchFamily="18" charset="0"/>
                      </a:rPr>
                      <m:t>𝟏</m:t>
                    </m:r>
                  </m:oMath>
                </a14:m>
                <a:r>
                  <a:rPr lang="en-US" sz="1600" dirty="0"/>
                  <a:t> and the </a:t>
                </a:r>
                <a14:m>
                  <m:oMath xmlns:m="http://schemas.openxmlformats.org/officeDocument/2006/math">
                    <m:r>
                      <a:rPr lang="en-US" sz="1600" b="1" i="1" dirty="0" smtClean="0">
                        <a:latin typeface="Cambria Math" panose="02040503050406030204" pitchFamily="18" charset="0"/>
                      </a:rPr>
                      <m:t>𝟔</m:t>
                    </m:r>
                  </m:oMath>
                </a14:m>
                <a:r>
                  <a:rPr lang="en-US" sz="1600" dirty="0"/>
                  <a:t>) represent the numbers of Anu (</a:t>
                </a:r>
                <a14:m>
                  <m:oMath xmlns:m="http://schemas.openxmlformats.org/officeDocument/2006/math">
                    <m:r>
                      <a:rPr lang="en-US" sz="1600" b="1" i="1" dirty="0" smtClean="0">
                        <a:latin typeface="Cambria Math" panose="02040503050406030204" pitchFamily="18" charset="0"/>
                      </a:rPr>
                      <m:t>𝟏</m:t>
                    </m:r>
                  </m:oMath>
                </a14:m>
                <a:r>
                  <a:rPr lang="en-US" sz="1600" dirty="0"/>
                  <a:t> and </a:t>
                </a:r>
                <a14:m>
                  <m:oMath xmlns:m="http://schemas.openxmlformats.org/officeDocument/2006/math">
                    <m:r>
                      <a:rPr lang="en-US" sz="1600" b="1" i="1" dirty="0" smtClean="0">
                        <a:latin typeface="Cambria Math" panose="02040503050406030204" pitchFamily="18" charset="0"/>
                      </a:rPr>
                      <m:t>𝟔𝟎</m:t>
                    </m:r>
                  </m:oMath>
                </a14:m>
                <a:r>
                  <a:rPr lang="en-US" sz="1600" dirty="0"/>
                  <a:t>).</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r="-105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2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0551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Plato's Timaeus, Critias tells the story of Atlantis as recounted to Solon by an Egyptian priest, who prefaced the story by saying:</a:t>
            </a:r>
          </a:p>
          <a:p>
            <a:pPr indent="-246888">
              <a:lnSpc>
                <a:spcPct val="90000"/>
              </a:lnSpc>
              <a:spcAft>
                <a:spcPts val="600"/>
              </a:spcAft>
            </a:pPr>
            <a:endParaRPr lang="en-US" sz="1600" dirty="0"/>
          </a:p>
          <a:p>
            <a:pPr lvl="1" indent="-246888">
              <a:lnSpc>
                <a:spcPct val="90000"/>
              </a:lnSpc>
              <a:spcAft>
                <a:spcPts val="600"/>
              </a:spcAft>
            </a:pPr>
            <a:r>
              <a:rPr lang="en-US" sz="1600" dirty="0"/>
              <a:t>	“There have been, and will be again, many destructions of mankind arising out of many causes; the greatest have been brought about by the agencies of fire and water, and other lesser ones by innumerable other causes. There is a story that even you [Greeks] have preserved, that once upon a time, Phaethon, the son of Helios, having yoked the steeds in his father's chariot, because he was not able to drive them in the path of his father, burnt up all that was upon the earth, and was himself destroyed by a thunderbolt. </a:t>
            </a:r>
          </a:p>
          <a:p>
            <a:pPr lvl="1" indent="-246888">
              <a:lnSpc>
                <a:spcPct val="90000"/>
              </a:lnSpc>
              <a:spcAft>
                <a:spcPts val="600"/>
              </a:spcAft>
            </a:pPr>
            <a:endParaRPr lang="en-US" sz="1600" dirty="0"/>
          </a:p>
          <a:p>
            <a:pPr lvl="1" indent="-246888">
              <a:lnSpc>
                <a:spcPct val="90000"/>
              </a:lnSpc>
              <a:spcAft>
                <a:spcPts val="600"/>
              </a:spcAft>
            </a:pPr>
            <a:r>
              <a:rPr lang="en-US" sz="1600" dirty="0"/>
              <a:t>	Now, this has the form of a myth, but really signifies a declination of the bodies moving in the heavens around the earth, and a great conflagration of things upon the earth, which recurs after long intervals”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6148" name="Picture 4">
            <a:extLst>
              <a:ext uri="{FF2B5EF4-FFF2-40B4-BE49-F238E27FC236}">
                <a16:creationId xmlns:a16="http://schemas.microsoft.com/office/drawing/2014/main" id="{FC5E77D7-A611-47F2-AF11-2DEC92E79A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23212" y="914400"/>
            <a:ext cx="3495939"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All the unique measurement system calibration values applied to all the objects in the solar system creates a large dataset of values for object size and orbital distance. </a:t>
                </a:r>
              </a:p>
              <a:p>
                <a:pPr indent="-246888">
                  <a:spcAft>
                    <a:spcPts val="600"/>
                  </a:spcAft>
                </a:pPr>
                <a:endParaRPr lang="en-US" sz="1600" dirty="0"/>
              </a:p>
              <a:p>
                <a:pPr indent="-246888">
                  <a:spcAft>
                    <a:spcPts val="600"/>
                  </a:spcAft>
                </a:pPr>
                <a:r>
                  <a:rPr lang="en-US" sz="1600" dirty="0"/>
                  <a:t>Within this dataset, the number series “</a:t>
                </a:r>
                <a14:m>
                  <m:oMath xmlns:m="http://schemas.openxmlformats.org/officeDocument/2006/math">
                    <m:r>
                      <a:rPr lang="en-US" sz="1600" b="1" i="1" dirty="0" smtClean="0">
                        <a:latin typeface="Cambria Math" panose="02040503050406030204" pitchFamily="18" charset="0"/>
                      </a:rPr>
                      <m:t>𝟔𝟔𝟔</m:t>
                    </m:r>
                  </m:oMath>
                </a14:m>
                <a:r>
                  <a:rPr lang="en-US" sz="1600" dirty="0"/>
                  <a:t>” appears frequently, as well as all the other three (</a:t>
                </a:r>
                <a14:m>
                  <m:oMath xmlns:m="http://schemas.openxmlformats.org/officeDocument/2006/math">
                    <m:r>
                      <a:rPr lang="en-US" sz="1600" b="1" i="1" dirty="0" smtClean="0">
                        <a:latin typeface="Cambria Math" panose="02040503050406030204" pitchFamily="18" charset="0"/>
                      </a:rPr>
                      <m:t>𝟑</m:t>
                    </m:r>
                  </m:oMath>
                </a14:m>
                <a:r>
                  <a:rPr lang="en-US" sz="1600" dirty="0"/>
                  <a:t>) digit decimals with identical digits (i.e., </a:t>
                </a:r>
                <a14:m>
                  <m:oMath xmlns:m="http://schemas.openxmlformats.org/officeDocument/2006/math">
                    <m:r>
                      <a:rPr lang="en-US" sz="1600" b="1" i="1" dirty="0" smtClean="0">
                        <a:latin typeface="Cambria Math" panose="02040503050406030204" pitchFamily="18" charset="0"/>
                      </a:rPr>
                      <m:t>𝟏𝟏𝟏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𝟒𝟒𝟒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𝟖𝟖𝟖</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𝟗𝟗𝟗</m:t>
                    </m:r>
                  </m:oMath>
                </a14:m>
                <a:r>
                  <a:rPr lang="en-US" sz="1600" dirty="0"/>
                  <a:t>). And they all occur at the same effective frequency (occurs about the same number of times for each series). </a:t>
                </a:r>
              </a:p>
              <a:p>
                <a:pPr indent="-246888">
                  <a:spcAft>
                    <a:spcPts val="600"/>
                  </a:spcAft>
                </a:pPr>
                <a:endParaRPr lang="en-US" sz="1600" dirty="0"/>
              </a:p>
              <a:p>
                <a:pPr indent="-246888">
                  <a:spcAft>
                    <a:spcPts val="600"/>
                  </a:spcAft>
                </a:pPr>
                <a:r>
                  <a:rPr lang="en-US" sz="1600" dirty="0"/>
                  <a:t>Examples of such occurrences are the average orbital radius of Earth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000,000,000 </m:t>
                    </m:r>
                    <m:r>
                      <a:rPr lang="en-US" sz="1600" b="0" i="1" dirty="0" smtClean="0">
                        <a:latin typeface="Cambria Math" panose="02040503050406030204" pitchFamily="18" charset="0"/>
                      </a:rPr>
                      <m:t>𝑎</m:t>
                    </m:r>
                  </m:oMath>
                </a14:m>
                <a:r>
                  <a:rPr lang="en-US" sz="1600" dirty="0"/>
                  <a:t>) and the maximum orbital radius of Jupiter (</a:t>
                </a:r>
                <a14:m>
                  <m:oMath xmlns:m="http://schemas.openxmlformats.org/officeDocument/2006/math">
                    <m:r>
                      <a:rPr lang="en-US" sz="1600" b="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0" i="1" dirty="0">
                        <a:latin typeface="Cambria Math" panose="02040503050406030204" pitchFamily="18" charset="0"/>
                      </a:rPr>
                      <m:t>635,591,827</m:t>
                    </m:r>
                    <m:r>
                      <a:rPr lang="en-US" sz="1600" b="0" i="1" dirty="0" smtClean="0">
                        <a:latin typeface="Cambria Math" panose="02040503050406030204" pitchFamily="18" charset="0"/>
                      </a:rPr>
                      <m:t> </m:t>
                    </m:r>
                    <m:r>
                      <a:rPr lang="en-US" sz="1600" i="1" dirty="0">
                        <a:latin typeface="Cambria Math" panose="02040503050406030204" pitchFamily="18" charset="0"/>
                      </a:rPr>
                      <m:t>𝑎</m:t>
                    </m:r>
                  </m:oMath>
                </a14:m>
                <a:r>
                  <a:rPr lang="en-US" sz="1600" dirty="0"/>
                  <a:t>).</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3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687BF9B7-256C-44C7-84F3-C7B77F085FE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Many of these occurrences are the product of the “simple” fractions with repeating decimal remainders created by the twelve (</a:t>
                </a:r>
                <a14:m>
                  <m:oMath xmlns:m="http://schemas.openxmlformats.org/officeDocument/2006/math">
                    <m:r>
                      <a:rPr lang="en-US" sz="1600" b="1" i="1" dirty="0" smtClean="0">
                        <a:latin typeface="Cambria Math" panose="02040503050406030204" pitchFamily="18" charset="0"/>
                      </a:rPr>
                      <m:t>𝟏𝟐</m:t>
                    </m:r>
                  </m:oMath>
                </a14:m>
                <a:r>
                  <a:rPr lang="en-US" sz="1600" dirty="0"/>
                  <a:t>) factors in sexagesimal number system. For example,</a:t>
                </a:r>
                <a:r>
                  <a:rPr lang="en-US" sz="1600" b="1"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𝟒</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𝟒𝟒𝟒𝟒𝟒𝟒</m:t>
                    </m:r>
                  </m:oMath>
                </a14:m>
                <a:r>
                  <a:rPr lang="en-US" sz="1600"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𝟓</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𝟓𝟓𝟓𝟓𝟓𝟔</m:t>
                    </m:r>
                  </m:oMath>
                </a14:m>
                <a:r>
                  <a:rPr lang="en-US" sz="1600" dirty="0"/>
                  <a:t>, and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𝟐</m:t>
                        </m:r>
                      </m:num>
                      <m:den>
                        <m:r>
                          <a:rPr lang="en-US" sz="1600" b="1" i="1" dirty="0">
                            <a:latin typeface="Cambria Math" panose="02040503050406030204" pitchFamily="18" charset="0"/>
                          </a:rPr>
                          <m:t>𝟑</m:t>
                        </m:r>
                      </m:den>
                    </m:f>
                    <m:r>
                      <a:rPr lang="en-US" sz="1600" b="1" i="1" dirty="0">
                        <a:latin typeface="Cambria Math" panose="02040503050406030204" pitchFamily="18" charset="0"/>
                      </a:rPr>
                      <m:t>=.</m:t>
                    </m:r>
                    <m:r>
                      <a:rPr lang="en-US" sz="1600" b="1" i="1" dirty="0">
                        <a:latin typeface="Cambria Math" panose="02040503050406030204" pitchFamily="18" charset="0"/>
                      </a:rPr>
                      <m:t>𝟔𝟔𝟔𝟔𝟔𝟕</m:t>
                    </m:r>
                  </m:oMath>
                </a14:m>
                <a:r>
                  <a:rPr lang="en-US" sz="1600" dirty="0"/>
                  <a:t>.</a:t>
                </a:r>
                <a:r>
                  <a:rPr lang="en-US" sz="1600" b="1" dirty="0"/>
                  <a:t> </a:t>
                </a:r>
              </a:p>
              <a:p>
                <a:pPr indent="-246888">
                  <a:spcAft>
                    <a:spcPts val="600"/>
                  </a:spcAft>
                </a:pPr>
                <a:endParaRPr lang="en-US" sz="1600" b="1" dirty="0"/>
              </a:p>
              <a:p>
                <a:pPr indent="-246888">
                  <a:spcAft>
                    <a:spcPts val="600"/>
                  </a:spcAft>
                </a:pPr>
                <a:r>
                  <a:rPr lang="en-US" sz="1600" dirty="0"/>
                  <a:t>However, many are not mathematical artifacts of a repeating decimal. </a:t>
                </a:r>
                <a:r>
                  <a:rPr lang="en-US" sz="1600" b="1" dirty="0"/>
                  <a:t>They are the result of being a product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oMath>
                </a14:m>
                <a:r>
                  <a:rPr lang="en-US" sz="1600" b="1" dirty="0"/>
                  <a:t>.</a:t>
                </a:r>
              </a:p>
              <a:p>
                <a:pPr indent="-246888">
                  <a:spcAft>
                    <a:spcPts val="600"/>
                  </a:spcAft>
                </a:pPr>
                <a:endParaRPr lang="en-US" sz="1600" dirty="0"/>
              </a:p>
              <a:p>
                <a:pPr indent="-246888">
                  <a:spcAft>
                    <a:spcPts val="600"/>
                  </a:spcAft>
                </a:pPr>
                <a:r>
                  <a:rPr lang="en-US" sz="1600" dirty="0"/>
                  <a:t>Note that the </a:t>
                </a:r>
                <a:r>
                  <a:rPr lang="en-US" sz="1600" b="1" dirty="0"/>
                  <a:t>cubit</a:t>
                </a:r>
                <a:r>
                  <a:rPr lang="en-US" sz="1600" dirty="0"/>
                  <a:t> represents the length from the elbow to the tip of the middle </a:t>
                </a:r>
                <a:r>
                  <a:rPr lang="en-US" sz="1600" b="1" dirty="0"/>
                  <a:t>finger</a:t>
                </a:r>
                <a:r>
                  <a:rPr lang="en-US" sz="1600" dirty="0"/>
                  <a:t>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1911"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0369560-EBA0-4319-9F62-EB562C2941D7}"/>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5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2798866"/>
              </a:xfrm>
              <a:prstGeom prst="rect">
                <a:avLst/>
              </a:prstGeom>
            </p:spPr>
            <p:txBody>
              <a:bodyPr vert="horz" lIns="91440" tIns="45720" rIns="91440" bIns="45720" rtlCol="0">
                <a:normAutofit/>
              </a:bodyPr>
              <a:lstStyle/>
              <a:p>
                <a:pPr indent="-246888">
                  <a:spcAft>
                    <a:spcPts val="600"/>
                  </a:spcAft>
                </a:pPr>
                <a:r>
                  <a:rPr lang="en-US" sz="1600" dirty="0"/>
                  <a:t>Recall that the average orbital radius of Earth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i="1" dirty="0">
                        <a:latin typeface="Cambria Math" panose="02040503050406030204" pitchFamily="18" charset="0"/>
                      </a:rPr>
                      <m:t> </m:t>
                    </m:r>
                    <m:r>
                      <a:rPr lang="en-US" sz="1600" i="1" dirty="0" smtClean="0">
                        <a:latin typeface="Cambria Math" panose="02040503050406030204" pitchFamily="18" charset="0"/>
                      </a:rPr>
                      <m:t>𝑝𝑟</m:t>
                    </m:r>
                  </m:oMath>
                </a14:m>
                <a:r>
                  <a:rPr lang="en-US" sz="1600" dirty="0"/>
                  <a:t>, which is equal to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oMath>
                </a14:m>
                <a:r>
                  <a:rPr lang="en-US" sz="1600" dirty="0"/>
                  <a:t> In addition, the minimum orbital radius of Jupiter is exactly </a:t>
                </a:r>
                <a14:m>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There are many calculated solar system object properties that derive their values in part from either the circumference of the Earth (which all P-Ratio’s derive from), or the orbital radius of Earth.</a:t>
                </a:r>
              </a:p>
              <a:p>
                <a:pPr indent="-246888">
                  <a:spcAft>
                    <a:spcPts val="600"/>
                  </a:spcAft>
                </a:pPr>
                <a:endParaRPr lang="en-US" sz="1600" b="1" dirty="0"/>
              </a:p>
              <a:p>
                <a:pPr indent="-246888">
                  <a:spcAft>
                    <a:spcPts val="600"/>
                  </a:spcAft>
                </a:pPr>
                <a:r>
                  <a:rPr lang="en-US" sz="1600" dirty="0"/>
                  <a:t>The product of sexagesimal derivatives of </a:t>
                </a:r>
                <a14:m>
                  <m:oMath xmlns:m="http://schemas.openxmlformats.org/officeDocument/2006/math">
                    <m:r>
                      <a:rPr lang="en-US" sz="1600" b="1" i="1" dirty="0" smtClean="0">
                        <a:latin typeface="Cambria Math" panose="02040503050406030204" pitchFamily="18" charset="0"/>
                      </a:rPr>
                      <m:t>𝟔𝟎</m:t>
                    </m:r>
                  </m:oMath>
                </a14:m>
                <a:r>
                  <a:rPr lang="en-US" sz="1600" dirty="0"/>
                  <a:t> (such as </a:t>
                </a:r>
                <a14:m>
                  <m:oMath xmlns:m="http://schemas.openxmlformats.org/officeDocument/2006/math">
                    <m:r>
                      <a:rPr lang="en-US" sz="1600" b="1" i="1" dirty="0" smtClean="0">
                        <a:latin typeface="Cambria Math" panose="02040503050406030204" pitchFamily="18" charset="0"/>
                      </a:rPr>
                      <m:t>𝟑𝟎</m:t>
                    </m:r>
                  </m:oMath>
                </a14:m>
                <a:r>
                  <a:rPr lang="en-US" sz="1600" dirty="0"/>
                  <a:t>, </a:t>
                </a:r>
                <a14:m>
                  <m:oMath xmlns:m="http://schemas.openxmlformats.org/officeDocument/2006/math">
                    <m:r>
                      <a:rPr lang="en-US" sz="1600" b="1" i="1" dirty="0" smtClean="0">
                        <a:latin typeface="Cambria Math" panose="02040503050406030204" pitchFamily="18" charset="0"/>
                      </a:rPr>
                      <m:t>𝟔𝟎</m:t>
                    </m:r>
                  </m:oMath>
                </a14:m>
                <a:r>
                  <a:rPr lang="en-US" sz="1600" dirty="0"/>
                  <a:t>, </a:t>
                </a:r>
                <a14:m>
                  <m:oMath xmlns:m="http://schemas.openxmlformats.org/officeDocument/2006/math">
                    <m:r>
                      <a:rPr lang="en-US" sz="1600" b="1" i="1" dirty="0" smtClean="0">
                        <a:latin typeface="Cambria Math" panose="02040503050406030204" pitchFamily="18" charset="0"/>
                      </a:rPr>
                      <m:t>𝟗𝟎</m:t>
                    </m:r>
                  </m:oMath>
                </a14:m>
                <a:r>
                  <a:rPr lang="en-US" sz="1600" dirty="0"/>
                  <a:t>, </a:t>
                </a:r>
                <a14:m>
                  <m:oMath xmlns:m="http://schemas.openxmlformats.org/officeDocument/2006/math">
                    <m:r>
                      <a:rPr lang="en-US" sz="1600" b="1" i="1" dirty="0" smtClean="0">
                        <a:latin typeface="Cambria Math" panose="02040503050406030204" pitchFamily="18" charset="0"/>
                      </a:rPr>
                      <m:t>𝟏𝟐𝟎</m:t>
                    </m:r>
                  </m:oMath>
                </a14:m>
                <a:r>
                  <a:rPr lang="en-US" sz="1600" dirty="0"/>
                  <a:t>, </a:t>
                </a:r>
                <a14:m>
                  <m:oMath xmlns:m="http://schemas.openxmlformats.org/officeDocument/2006/math">
                    <m:r>
                      <a:rPr lang="en-US" sz="1600" b="1" i="1" dirty="0" smtClean="0">
                        <a:latin typeface="Cambria Math" panose="02040503050406030204" pitchFamily="18" charset="0"/>
                      </a:rPr>
                      <m:t>𝟏𝟓𝟎</m:t>
                    </m:r>
                  </m:oMath>
                </a14:m>
                <a:r>
                  <a:rPr lang="en-US" sz="1600" dirty="0"/>
                  <a:t>, </a:t>
                </a:r>
                <a14:m>
                  <m:oMath xmlns:m="http://schemas.openxmlformats.org/officeDocument/2006/math">
                    <m:r>
                      <a:rPr lang="en-US" sz="1600" b="1" i="1" dirty="0" smtClean="0">
                        <a:latin typeface="Cambria Math" panose="02040503050406030204" pitchFamily="18" charset="0"/>
                      </a:rPr>
                      <m:t>𝟏𝟖𝟎</m:t>
                    </m:r>
                  </m:oMath>
                </a14:m>
                <a:r>
                  <a:rPr lang="en-US" sz="1600" dirty="0"/>
                  <a:t>, etc.) and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or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produce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The table below demonstrates this mathematical phenomenon.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2798866"/>
              </a:xfrm>
              <a:prstGeom prst="rect">
                <a:avLst/>
              </a:prstGeom>
              <a:blipFill>
                <a:blip r:embed="rId2"/>
                <a:stretch>
                  <a:fillRect l="-312" t="-652"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𝟗𝟎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34628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𝟏𝟓𝟎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𝟏𝟏𝟎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Euphemia"/>
                            <a:ea typeface="+mn-ea"/>
                            <a:cs typeface="+mn-cs"/>
                          </a:endParaRPr>
                        </a:p>
                      </a:txBody>
                      <a:tcPr/>
                    </a:tc>
                    <a:extLst>
                      <a:ext uri="{0D108BD9-81ED-4DB2-BD59-A6C34878D82A}">
                        <a16:rowId xmlns:a16="http://schemas.microsoft.com/office/drawing/2014/main" val="2758540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4"/>
                          <a:stretch>
                            <a:fillRect l="-84412" t="-3279" r="-101199" b="-603279"/>
                          </a:stretch>
                        </a:blipFill>
                      </a:tcPr>
                    </a:tc>
                    <a:tc>
                      <a:txBody>
                        <a:bodyPr/>
                        <a:lstStyle/>
                        <a:p>
                          <a:endParaRPr lang="en-US"/>
                        </a:p>
                      </a:txBody>
                      <a:tcPr>
                        <a:blipFill>
                          <a:blip r:embed="rId4"/>
                          <a:stretch>
                            <a:fillRect l="-183971" t="-3279" r="-957" b="-6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85" t="-103279" r="-239031" b="-503279"/>
                          </a:stretch>
                        </a:blipFill>
                      </a:tcPr>
                    </a:tc>
                    <a:tc>
                      <a:txBody>
                        <a:bodyPr/>
                        <a:lstStyle/>
                        <a:p>
                          <a:endParaRPr lang="en-US"/>
                        </a:p>
                      </a:txBody>
                      <a:tcPr>
                        <a:blipFill>
                          <a:blip r:embed="rId4"/>
                          <a:stretch>
                            <a:fillRect l="-84412" t="-103279" r="-101199" b="-503279"/>
                          </a:stretch>
                        </a:blipFill>
                      </a:tcPr>
                    </a:tc>
                    <a:tc>
                      <a:txBody>
                        <a:bodyPr/>
                        <a:lstStyle/>
                        <a:p>
                          <a:endParaRPr lang="en-US"/>
                        </a:p>
                      </a:txBody>
                      <a:tcPr>
                        <a:blipFill>
                          <a:blip r:embed="rId4"/>
                          <a:stretch>
                            <a:fillRect l="-183971" t="-103279" r="-957" b="-5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85" t="-203279" r="-239031" b="-403279"/>
                          </a:stretch>
                        </a:blipFill>
                      </a:tcPr>
                    </a:tc>
                    <a:tc>
                      <a:txBody>
                        <a:bodyPr/>
                        <a:lstStyle/>
                        <a:p>
                          <a:endParaRPr lang="en-US"/>
                        </a:p>
                      </a:txBody>
                      <a:tcPr>
                        <a:blipFill>
                          <a:blip r:embed="rId4"/>
                          <a:stretch>
                            <a:fillRect l="-84412" t="-203279" r="-101199" b="-403279"/>
                          </a:stretch>
                        </a:blipFill>
                      </a:tcPr>
                    </a:tc>
                    <a:tc>
                      <a:txBody>
                        <a:bodyPr/>
                        <a:lstStyle/>
                        <a:p>
                          <a:endParaRPr lang="en-US"/>
                        </a:p>
                      </a:txBody>
                      <a:tcPr>
                        <a:blipFill>
                          <a:blip r:embed="rId4"/>
                          <a:stretch>
                            <a:fillRect l="-183971" t="-203279" r="-957" b="-4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85" t="-308333" r="-239031" b="-310000"/>
                          </a:stretch>
                        </a:blipFill>
                      </a:tcPr>
                    </a:tc>
                    <a:tc>
                      <a:txBody>
                        <a:bodyPr/>
                        <a:lstStyle/>
                        <a:p>
                          <a:endParaRPr lang="en-US"/>
                        </a:p>
                      </a:txBody>
                      <a:tcPr>
                        <a:blipFill>
                          <a:blip r:embed="rId4"/>
                          <a:stretch>
                            <a:fillRect l="-84412" t="-308333" r="-101199" b="-310000"/>
                          </a:stretch>
                        </a:blipFill>
                      </a:tcPr>
                    </a:tc>
                    <a:tc>
                      <a:txBody>
                        <a:bodyPr/>
                        <a:lstStyle/>
                        <a:p>
                          <a:endParaRPr lang="en-US"/>
                        </a:p>
                      </a:txBody>
                      <a:tcPr>
                        <a:blipFill>
                          <a:blip r:embed="rId4"/>
                          <a:stretch>
                            <a:fillRect l="-183971" t="-308333" r="-957" b="-310000"/>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85" t="-401639" r="-239031" b="-204918"/>
                          </a:stretch>
                        </a:blipFill>
                      </a:tcPr>
                    </a:tc>
                    <a:tc>
                      <a:txBody>
                        <a:bodyPr/>
                        <a:lstStyle/>
                        <a:p>
                          <a:endParaRPr lang="en-US"/>
                        </a:p>
                      </a:txBody>
                      <a:tcPr>
                        <a:blipFill>
                          <a:blip r:embed="rId4"/>
                          <a:stretch>
                            <a:fillRect l="-84412" t="-401639" r="-101199" b="-204918"/>
                          </a:stretch>
                        </a:blipFill>
                      </a:tcPr>
                    </a:tc>
                    <a:tc>
                      <a:txBody>
                        <a:bodyPr/>
                        <a:lstStyle/>
                        <a:p>
                          <a:endParaRPr lang="en-US"/>
                        </a:p>
                      </a:txBody>
                      <a:tcPr>
                        <a:blipFill>
                          <a:blip r:embed="rId4"/>
                          <a:stretch>
                            <a:fillRect l="-183971" t="-401639" r="-957" b="-204918"/>
                          </a:stretch>
                        </a:blipFill>
                      </a:tcPr>
                    </a:tc>
                    <a:extLst>
                      <a:ext uri="{0D108BD9-81ED-4DB2-BD59-A6C34878D82A}">
                        <a16:rowId xmlns:a16="http://schemas.microsoft.com/office/drawing/2014/main" val="3034628825"/>
                      </a:ext>
                    </a:extLst>
                  </a:tr>
                  <a:tr h="370840">
                    <a:tc>
                      <a:txBody>
                        <a:bodyPr/>
                        <a:lstStyle/>
                        <a:p>
                          <a:endParaRPr lang="en-US"/>
                        </a:p>
                      </a:txBody>
                      <a:tcPr>
                        <a:blipFill>
                          <a:blip r:embed="rId4"/>
                          <a:stretch>
                            <a:fillRect l="-285" t="-501639" r="-239031" b="-104918"/>
                          </a:stretch>
                        </a:blipFill>
                      </a:tcPr>
                    </a:tc>
                    <a:tc>
                      <a:txBody>
                        <a:bodyPr/>
                        <a:lstStyle/>
                        <a:p>
                          <a:endParaRPr lang="en-US"/>
                        </a:p>
                      </a:txBody>
                      <a:tcPr>
                        <a:blipFill>
                          <a:blip r:embed="rId4"/>
                          <a:stretch>
                            <a:fillRect l="-84412" t="-501639" r="-101199" b="-104918"/>
                          </a:stretch>
                        </a:blipFill>
                      </a:tcPr>
                    </a:tc>
                    <a:tc>
                      <a:txBody>
                        <a:bodyPr/>
                        <a:lstStyle/>
                        <a:p>
                          <a:endParaRPr lang="en-US"/>
                        </a:p>
                      </a:txBody>
                      <a:tcPr>
                        <a:blipFill>
                          <a:blip r:embed="rId4"/>
                          <a:stretch>
                            <a:fillRect l="-183971" t="-501639" r="-957" b="-104918"/>
                          </a:stretch>
                        </a:blipFill>
                      </a:tcPr>
                    </a:tc>
                    <a:extLst>
                      <a:ext uri="{0D108BD9-81ED-4DB2-BD59-A6C34878D82A}">
                        <a16:rowId xmlns:a16="http://schemas.microsoft.com/office/drawing/2014/main" val="2758540609"/>
                      </a:ext>
                    </a:extLst>
                  </a:tr>
                  <a:tr h="370840">
                    <a:tc>
                      <a:txBody>
                        <a:bodyPr/>
                        <a:lstStyle/>
                        <a:p>
                          <a:endParaRPr lang="en-US"/>
                        </a:p>
                      </a:txBody>
                      <a:tcPr>
                        <a:blipFill>
                          <a:blip r:embed="rId4"/>
                          <a:stretch>
                            <a:fillRect l="-285" t="-601639" r="-239031" b="-4918"/>
                          </a:stretch>
                        </a:blipFill>
                      </a:tcPr>
                    </a:tc>
                    <a:tc>
                      <a:txBody>
                        <a:bodyPr/>
                        <a:lstStyle/>
                        <a:p>
                          <a:endParaRPr lang="en-US"/>
                        </a:p>
                      </a:txBody>
                      <a:tcPr>
                        <a:blipFill>
                          <a:blip r:embed="rId4"/>
                          <a:stretch>
                            <a:fillRect l="-84412" t="-601639" r="-101199" b="-4918"/>
                          </a:stretch>
                        </a:blipFill>
                      </a:tcPr>
                    </a:tc>
                    <a:tc>
                      <a:txBody>
                        <a:bodyPr/>
                        <a:lstStyle/>
                        <a:p>
                          <a:endParaRPr lang="en-US"/>
                        </a:p>
                      </a:txBody>
                      <a:tcPr>
                        <a:blipFill>
                          <a:blip r:embed="rId4"/>
                          <a:stretch>
                            <a:fillRect l="-183971" t="-601639" r="-957" b="-4918"/>
                          </a:stretch>
                        </a:blipFill>
                      </a:tcPr>
                    </a:tc>
                    <a:extLst>
                      <a:ext uri="{0D108BD9-81ED-4DB2-BD59-A6C34878D82A}">
                        <a16:rowId xmlns:a16="http://schemas.microsoft.com/office/drawing/2014/main" val="1937039629"/>
                      </a:ext>
                    </a:extLst>
                  </a:tr>
                </a:tbl>
              </a:graphicData>
            </a:graphic>
          </p:graphicFrame>
        </mc:Fallback>
      </mc:AlternateContent>
    </p:spTree>
    <p:extLst>
      <p:ext uri="{BB962C8B-B14F-4D97-AF65-F5344CB8AC3E}">
        <p14:creationId xmlns:p14="http://schemas.microsoft.com/office/powerpoint/2010/main" val="291131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893866"/>
              </a:xfrm>
              <a:prstGeom prst="rect">
                <a:avLst/>
              </a:prstGeom>
            </p:spPr>
            <p:txBody>
              <a:bodyPr vert="horz" lIns="91440" tIns="45720" rIns="91440" bIns="45720" rtlCol="0">
                <a:normAutofit fontScale="92500" lnSpcReduction="10000"/>
              </a:bodyPr>
              <a:lstStyle/>
              <a:p>
                <a:pPr indent="-246888">
                  <a:spcAft>
                    <a:spcPts val="600"/>
                  </a:spcAft>
                </a:pPr>
                <a:r>
                  <a:rPr lang="en-US" sz="1600" dirty="0"/>
                  <a:t>Note that the product of </a:t>
                </a:r>
                <a14:m>
                  <m:oMath xmlns:m="http://schemas.openxmlformats.org/officeDocument/2006/math">
                    <m:r>
                      <a:rPr lang="en-US" sz="1600" b="1" i="1" dirty="0" smtClean="0">
                        <a:latin typeface="Cambria Math" panose="02040503050406030204" pitchFamily="18" charset="0"/>
                      </a:rPr>
                      <m:t>𝟏𝟖𝟎</m:t>
                    </m:r>
                  </m:oMath>
                </a14:m>
                <a:r>
                  <a:rPr lang="en-US" sz="1600" dirty="0"/>
                  <a:t> 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does </a:t>
                </a:r>
                <a:r>
                  <a:rPr lang="en-US" sz="1600" b="1" dirty="0"/>
                  <a:t>not</a:t>
                </a:r>
                <a:r>
                  <a:rPr lang="en-US" sz="1600" dirty="0"/>
                  <a:t> create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893866"/>
              </a:xfrm>
              <a:prstGeom prst="rect">
                <a:avLst/>
              </a:prstGeom>
              <a:blipFill>
                <a:blip r:embed="rId2"/>
                <a:stretch>
                  <a:fillRect l="-249" t="-4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3"/>
                          <a:stretch>
                            <a:fillRect l="-84412" t="-3279" r="-101199" b="-103279"/>
                          </a:stretch>
                        </a:blipFill>
                      </a:tcPr>
                    </a:tc>
                    <a:tc>
                      <a:txBody>
                        <a:bodyPr/>
                        <a:lstStyle/>
                        <a:p>
                          <a:endParaRPr lang="en-US"/>
                        </a:p>
                      </a:txBody>
                      <a:tcPr>
                        <a:blipFill>
                          <a:blip r:embed="rId3"/>
                          <a:stretch>
                            <a:fillRect l="-183971" t="-3279" r="-957" b="-1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85" t="-103279" r="-239031" b="-3279"/>
                          </a:stretch>
                        </a:blipFill>
                      </a:tcPr>
                    </a:tc>
                    <a:tc>
                      <a:txBody>
                        <a:bodyPr/>
                        <a:lstStyle/>
                        <a:p>
                          <a:endParaRPr lang="en-US"/>
                        </a:p>
                      </a:txBody>
                      <a:tcPr>
                        <a:blipFill>
                          <a:blip r:embed="rId3"/>
                          <a:stretch>
                            <a:fillRect l="-84412" t="-103279" r="-101199" b="-3279"/>
                          </a:stretch>
                        </a:blipFill>
                      </a:tcPr>
                    </a:tc>
                    <a:tc>
                      <a:txBody>
                        <a:bodyPr/>
                        <a:lstStyle/>
                        <a:p>
                          <a:endParaRPr lang="en-US"/>
                        </a:p>
                      </a:txBody>
                      <a:tcPr>
                        <a:blipFill>
                          <a:blip r:embed="rId3"/>
                          <a:stretch>
                            <a:fillRect l="-183971" t="-103279" r="-957" b="-3279"/>
                          </a:stretch>
                        </a:blipFill>
                      </a:tcPr>
                    </a:tc>
                    <a:extLst>
                      <a:ext uri="{0D108BD9-81ED-4DB2-BD59-A6C34878D82A}">
                        <a16:rowId xmlns:a16="http://schemas.microsoft.com/office/drawing/2014/main" val="1937039629"/>
                      </a:ext>
                    </a:extLst>
                  </a:tr>
                </a:tbl>
              </a:graphicData>
            </a:graphic>
          </p:graphicFrame>
        </mc:Fallback>
      </mc:AlternateContent>
      <p:sp>
        <p:nvSpPr>
          <p:cNvPr id="6" name="TextBox 5">
            <a:extLst>
              <a:ext uri="{FF2B5EF4-FFF2-40B4-BE49-F238E27FC236}">
                <a16:creationId xmlns:a16="http://schemas.microsoft.com/office/drawing/2014/main" id="{8887D140-F487-46B6-8F96-0B11AA86EC1E}"/>
              </a:ext>
            </a:extLst>
          </p:cNvPr>
          <p:cNvSpPr txBox="1"/>
          <p:nvPr/>
        </p:nvSpPr>
        <p:spPr>
          <a:xfrm>
            <a:off x="1561682" y="3708720"/>
            <a:ext cx="9782801" cy="2768279"/>
          </a:xfrm>
          <a:prstGeom prst="rect">
            <a:avLst/>
          </a:prstGeom>
        </p:spPr>
        <p:txBody>
          <a:bodyPr vert="horz" lIns="91440" tIns="45720" rIns="91440" bIns="45720" rtlCol="0">
            <a:normAutofit/>
          </a:bodyPr>
          <a:lstStyle/>
          <a:p>
            <a:pPr indent="-246888">
              <a:spcAft>
                <a:spcPts val="600"/>
              </a:spcAft>
            </a:pPr>
            <a:r>
              <a:rPr lang="en-US" sz="1600" dirty="0"/>
              <a:t>In cases where the product is greater than three digits, a calculation can be performed that will keep reducing the product until there are only three digits remaining.</a:t>
            </a:r>
          </a:p>
          <a:p>
            <a:pPr indent="-246888">
              <a:lnSpc>
                <a:spcPct val="90000"/>
              </a:lnSpc>
              <a:spcAft>
                <a:spcPts val="600"/>
              </a:spcAft>
            </a:pPr>
            <a:endParaRPr lang="en-US" sz="1600" dirty="0"/>
          </a:p>
        </p:txBody>
      </p:sp>
    </p:spTree>
    <p:extLst>
      <p:ext uri="{BB962C8B-B14F-4D97-AF65-F5344CB8AC3E}">
        <p14:creationId xmlns:p14="http://schemas.microsoft.com/office/powerpoint/2010/main" val="42589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3921542" cy="4780066"/>
              </a:xfrm>
              <a:prstGeom prst="rect">
                <a:avLst/>
              </a:prstGeom>
            </p:spPr>
            <p:txBody>
              <a:bodyPr vert="horz" lIns="91440" tIns="45720" rIns="91440" bIns="45720" rtlCol="0">
                <a:normAutofit/>
              </a:bodyPr>
              <a:lstStyle/>
              <a:p>
                <a:pPr indent="-246888">
                  <a:spcAft>
                    <a:spcPts val="600"/>
                  </a:spcAft>
                </a:pPr>
                <a:r>
                  <a:rPr lang="en-US" sz="1600" dirty="0"/>
                  <a:t>To perform the calculation, split the target value into triplets reading frames, and then sum all the </a:t>
                </a:r>
                <a:r>
                  <a:rPr lang="en-US" sz="1600" b="1" dirty="0"/>
                  <a:t>triplets</a:t>
                </a:r>
                <a:r>
                  <a:rPr lang="en-US" sz="1600" dirty="0"/>
                  <a:t> together. Each triplet can have a value from </a:t>
                </a:r>
                <a14:m>
                  <m:oMath xmlns:m="http://schemas.openxmlformats.org/officeDocument/2006/math">
                    <m:r>
                      <a:rPr lang="en-US" sz="1600" b="1" i="1" dirty="0" smtClean="0">
                        <a:latin typeface="Cambria Math" panose="02040503050406030204" pitchFamily="18" charset="0"/>
                      </a:rPr>
                      <m:t>𝟎𝟎𝟎</m:t>
                    </m:r>
                  </m:oMath>
                </a14:m>
                <a:r>
                  <a:rPr lang="en-US" sz="1600" dirty="0"/>
                  <a:t> to </a:t>
                </a:r>
                <a14:m>
                  <m:oMath xmlns:m="http://schemas.openxmlformats.org/officeDocument/2006/math">
                    <m:r>
                      <a:rPr lang="en-US" sz="1600" b="1" i="1" dirty="0" smtClean="0">
                        <a:latin typeface="Cambria Math" panose="02040503050406030204" pitchFamily="18" charset="0"/>
                      </a:rPr>
                      <m:t>𝟗𝟗𝟗</m:t>
                    </m:r>
                  </m:oMath>
                </a14:m>
                <a:r>
                  <a:rPr lang="en-US" sz="1600" dirty="0"/>
                  <a:t>.</a:t>
                </a:r>
              </a:p>
              <a:p>
                <a:pPr indent="-246888">
                  <a:spcAft>
                    <a:spcPts val="600"/>
                  </a:spcAft>
                </a:pPr>
                <a:endParaRPr lang="en-US" sz="1600" dirty="0"/>
              </a:p>
              <a:p>
                <a:pPr indent="-246888">
                  <a:spcAft>
                    <a:spcPts val="600"/>
                  </a:spcAft>
                </a:pPr>
                <a:r>
                  <a:rPr lang="en-US" sz="1600" dirty="0"/>
                  <a:t>Keep splitting into triplets and summing until the resulting sum is only three (</a:t>
                </a:r>
                <a14:m>
                  <m:oMath xmlns:m="http://schemas.openxmlformats.org/officeDocument/2006/math">
                    <m:r>
                      <a:rPr lang="en-US" sz="1600" b="1" i="1" dirty="0" smtClean="0">
                        <a:latin typeface="Cambria Math" panose="02040503050406030204" pitchFamily="18" charset="0"/>
                      </a:rPr>
                      <m:t>𝟑</m:t>
                    </m:r>
                  </m:oMath>
                </a14:m>
                <a:r>
                  <a:rPr lang="en-US" sz="1600" dirty="0"/>
                  <a:t>) digits (less than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a:t>
                </a:r>
              </a:p>
              <a:p>
                <a:pPr indent="-246888">
                  <a:spcAft>
                    <a:spcPts val="600"/>
                  </a:spcAft>
                </a:pPr>
                <a:endParaRPr lang="en-US" sz="1600" dirty="0"/>
              </a:p>
              <a:p>
                <a:pPr indent="-246888">
                  <a:spcAft>
                    <a:spcPts val="600"/>
                  </a:spcAft>
                </a:pPr>
                <a:r>
                  <a:rPr lang="en-US" sz="1600" dirty="0"/>
                  <a:t>The tables to the right demonstrate the standard Anunnaki Calculation.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3921542" cy="4780066"/>
              </a:xfrm>
              <a:prstGeom prst="rect">
                <a:avLst/>
              </a:prstGeom>
              <a:blipFill>
                <a:blip r:embed="rId2"/>
                <a:stretch>
                  <a:fillRect l="-776" t="-382"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180×7.4=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1,332</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9" t="-101639" r="-434" b="-1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3"/>
                          <a:stretch>
                            <a:fillRect l="-109" t="-201639" r="-434"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324,000×7.4=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8" t="-100000" r="-433" b="-101613"/>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4"/>
                          <a:stretch>
                            <a:fillRect l="-108" t="-203279" r="-433"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1,620,859,165,020×7.4=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5"/>
                          <a:stretch>
                            <a:fillRect l="-109" t="-103279" r="-434" b="-2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5"/>
                          <a:stretch>
                            <a:fillRect l="-109" t="-203279" r="-434"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5"/>
                          <a:stretch>
                            <a:fillRect l="-109" t="-303279" r="-434" b="-3279"/>
                          </a:stretch>
                        </a:blipFill>
                      </a:tcPr>
                    </a:tc>
                    <a:extLst>
                      <a:ext uri="{0D108BD9-81ED-4DB2-BD59-A6C34878D82A}">
                        <a16:rowId xmlns:a16="http://schemas.microsoft.com/office/drawing/2014/main" val="206233673"/>
                      </a:ext>
                    </a:extLst>
                  </a:tr>
                </a:tbl>
              </a:graphicData>
            </a:graphic>
          </p:graphicFrame>
        </mc:Fallback>
      </mc:AlternateContent>
    </p:spTree>
    <p:extLst>
      <p:ext uri="{BB962C8B-B14F-4D97-AF65-F5344CB8AC3E}">
        <p14:creationId xmlns:p14="http://schemas.microsoft.com/office/powerpoint/2010/main" val="8796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646466"/>
              </a:xfrm>
              <a:prstGeom prst="rect">
                <a:avLst/>
              </a:prstGeom>
            </p:spPr>
            <p:txBody>
              <a:bodyPr vert="horz" lIns="91440" tIns="45720" rIns="91440" bIns="45720" rtlCol="0">
                <a:normAutofit/>
              </a:bodyPr>
              <a:lstStyle/>
              <a:p>
                <a:pPr indent="-246888">
                  <a:spcAft>
                    <a:spcPts val="600"/>
                  </a:spcAft>
                </a:pPr>
                <a:r>
                  <a:rPr lang="en-US" sz="1600" dirty="0"/>
                  <a:t>In addition to the standard calculation described above, “checksum” calculations can be performed by shifting the leading zeros (</a:t>
                </a:r>
                <a14:m>
                  <m:oMath xmlns:m="http://schemas.openxmlformats.org/officeDocument/2006/math">
                    <m:r>
                      <a:rPr lang="en-US" sz="1600" b="1" i="1" dirty="0">
                        <a:latin typeface="Cambria Math" panose="02040503050406030204" pitchFamily="18" charset="0"/>
                      </a:rPr>
                      <m:t>𝟎</m:t>
                    </m:r>
                  </m:oMath>
                </a14:m>
                <a:r>
                  <a:rPr lang="en-US" sz="1600" dirty="0"/>
                  <a:t>’s) of the first triplet to the end of the last triplet. </a:t>
                </a:r>
              </a:p>
              <a:p>
                <a:pPr indent="-246888">
                  <a:spcAft>
                    <a:spcPts val="600"/>
                  </a:spcAft>
                </a:pPr>
                <a:endParaRPr lang="en-US" sz="1600" dirty="0"/>
              </a:p>
              <a:p>
                <a:pPr indent="-246888">
                  <a:spcAft>
                    <a:spcPts val="600"/>
                  </a:spcAft>
                </a:pPr>
                <a:r>
                  <a:rPr lang="en-US" sz="1600" dirty="0"/>
                  <a:t>If the first triplet does not have any leading zeros (</a:t>
                </a:r>
                <a14:m>
                  <m:oMath xmlns:m="http://schemas.openxmlformats.org/officeDocument/2006/math">
                    <m:r>
                      <a:rPr lang="en-US" sz="1600" b="1" i="1" dirty="0">
                        <a:latin typeface="Cambria Math" panose="02040503050406030204" pitchFamily="18" charset="0"/>
                      </a:rPr>
                      <m:t>𝟎</m:t>
                    </m:r>
                  </m:oMath>
                </a14:m>
                <a:r>
                  <a:rPr lang="en-US" sz="1600" dirty="0"/>
                  <a:t>’s), pad the first triplet with a zero (</a:t>
                </a:r>
                <a14:m>
                  <m:oMath xmlns:m="http://schemas.openxmlformats.org/officeDocument/2006/math">
                    <m:r>
                      <a:rPr lang="en-US" sz="1600" b="1" i="1" dirty="0" smtClean="0">
                        <a:latin typeface="Cambria Math" panose="02040503050406030204" pitchFamily="18" charset="0"/>
                      </a:rPr>
                      <m:t>𝟎</m:t>
                    </m:r>
                  </m:oMath>
                </a14:m>
                <a:r>
                  <a:rPr lang="en-US" sz="1600" dirty="0"/>
                  <a:t>) and pad the last triplet with a trailing zero (</a:t>
                </a:r>
                <a14:m>
                  <m:oMath xmlns:m="http://schemas.openxmlformats.org/officeDocument/2006/math">
                    <m:r>
                      <a:rPr lang="en-US" sz="1600" b="1" i="1" dirty="0">
                        <a:latin typeface="Cambria Math" panose="02040503050406030204" pitchFamily="18" charset="0"/>
                      </a:rPr>
                      <m:t>𝟎</m:t>
                    </m:r>
                  </m:oMath>
                </a14:m>
                <a:r>
                  <a:rPr lang="en-US" sz="1600" dirty="0"/>
                  <a:t>).</a:t>
                </a:r>
              </a:p>
              <a:p>
                <a:pPr indent="-246888">
                  <a:spcAft>
                    <a:spcPts val="600"/>
                  </a:spcAft>
                </a:pPr>
                <a:endParaRPr lang="en-US" sz="1600" dirty="0"/>
              </a:p>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646466"/>
              </a:xfrm>
              <a:prstGeom prst="rect">
                <a:avLst/>
              </a:prstGeom>
              <a:blipFill>
                <a:blip r:embed="rId2"/>
                <a:stretch>
                  <a:fillRect l="-312" t="-6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5" t="-103279" r="-421"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7356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09062777"/>
                      </a:ext>
                    </a:extLst>
                  </a:tr>
                </a:tbl>
              </a:graphicData>
            </a:graphic>
          </p:graphicFrame>
        </mc:Choice>
        <mc:Fallback xmlns="">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5" t="-103279" r="-527" b="-103279"/>
                          </a:stretch>
                        </a:blipFill>
                      </a:tcPr>
                    </a:tc>
                    <a:extLst>
                      <a:ext uri="{0D108BD9-81ED-4DB2-BD59-A6C34878D82A}">
                        <a16:rowId xmlns:a16="http://schemas.microsoft.com/office/drawing/2014/main" val="2207356680"/>
                      </a:ext>
                    </a:extLst>
                  </a:tr>
                  <a:tr h="370840">
                    <a:tc>
                      <a:txBody>
                        <a:bodyPr/>
                        <a:lstStyle/>
                        <a:p>
                          <a:endParaRPr lang="en-US"/>
                        </a:p>
                      </a:txBody>
                      <a:tcPr>
                        <a:blipFill>
                          <a:blip r:embed="rId4"/>
                          <a:stretch>
                            <a:fillRect l="-105" t="-203279" r="-527" b="-3279"/>
                          </a:stretch>
                        </a:blipFill>
                      </a:tcPr>
                    </a:tc>
                    <a:extLst>
                      <a:ext uri="{0D108BD9-81ED-4DB2-BD59-A6C34878D82A}">
                        <a16:rowId xmlns:a16="http://schemas.microsoft.com/office/drawing/2014/main" val="1009062777"/>
                      </a:ext>
                    </a:extLst>
                  </a:tr>
                </a:tbl>
              </a:graphicData>
            </a:graphic>
          </p:graphicFrame>
        </mc:Fallback>
      </mc:AlternateContent>
    </p:spTree>
    <p:extLst>
      <p:ext uri="{BB962C8B-B14F-4D97-AF65-F5344CB8AC3E}">
        <p14:creationId xmlns:p14="http://schemas.microsoft.com/office/powerpoint/2010/main" val="146644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233341"/>
          </a:xfrm>
          <a:prstGeom prst="rect">
            <a:avLst/>
          </a:prstGeom>
        </p:spPr>
        <p:txBody>
          <a:bodyPr vert="horz" lIns="91440" tIns="45720" rIns="91440" bIns="45720" rtlCol="0">
            <a:normAutofit/>
          </a:bodyPr>
          <a:lstStyle/>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2"/>
                          <a:stretch>
                            <a:fillRect l="-80" t="-103279" r="-320"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2"/>
                          <a:stretch>
                            <a:fillRect l="-80" t="-203279" r="-320" b="-3279"/>
                          </a:stretch>
                        </a:blipFill>
                      </a:tcPr>
                    </a:tc>
                    <a:extLst>
                      <a:ext uri="{0D108BD9-81ED-4DB2-BD59-A6C34878D82A}">
                        <a16:rowId xmlns:a16="http://schemas.microsoft.com/office/drawing/2014/main" val="2062336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𝟗𝟒𝟑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𝟒𝟖𝟎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180093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lnSpcReduction="10000"/>
              </a:bodyPr>
              <a:lstStyle/>
              <a:p>
                <a:pPr indent="-246888">
                  <a:spcAft>
                    <a:spcPts val="600"/>
                  </a:spcAft>
                </a:pPr>
                <a:r>
                  <a:rPr lang="en-US" sz="1600" b="1" dirty="0"/>
                  <a:t>Not</a:t>
                </a:r>
                <a:r>
                  <a:rPr lang="en-US" sz="1600" dirty="0"/>
                  <a:t> all calculations from the Anunnaki Systems will result in a triplet with identical digits (such as </a:t>
                </a:r>
                <a14:m>
                  <m:oMath xmlns:m="http://schemas.openxmlformats.org/officeDocument/2006/math">
                    <m:r>
                      <a:rPr lang="en-US" sz="1600" b="1" i="1" dirty="0" smtClean="0">
                        <a:latin typeface="Cambria Math" panose="02040503050406030204" pitchFamily="18" charset="0"/>
                      </a:rPr>
                      <m:t>𝟐𝟐𝟐</m:t>
                    </m:r>
                  </m:oMath>
                </a14:m>
                <a:r>
                  <a:rPr lang="en-US" sz="1600" dirty="0"/>
                  <a:t> or </a:t>
                </a:r>
                <a14:m>
                  <m:oMath xmlns:m="http://schemas.openxmlformats.org/officeDocument/2006/math">
                    <m:r>
                      <a:rPr lang="en-US" sz="1600" b="1" i="1" dirty="0" smtClean="0">
                        <a:latin typeface="Cambria Math" panose="02040503050406030204" pitchFamily="18" charset="0"/>
                      </a:rPr>
                      <m:t>𝟒𝟒𝟒</m:t>
                    </m:r>
                  </m:oMath>
                </a14:m>
                <a:r>
                  <a:rPr lang="en-US" sz="1600" dirty="0"/>
                  <a:t>). However, these exceptions still support checksum validation. In these cases, the checksum value will be a combination of three (</a:t>
                </a:r>
                <a14:m>
                  <m:oMath xmlns:m="http://schemas.openxmlformats.org/officeDocument/2006/math">
                    <m:r>
                      <a:rPr lang="en-US" sz="1600" b="1" i="1" dirty="0" smtClean="0">
                        <a:latin typeface="Cambria Math" panose="02040503050406030204" pitchFamily="18" charset="0"/>
                      </a:rPr>
                      <m:t>𝟑</m:t>
                    </m:r>
                  </m:oMath>
                </a14:m>
                <a:r>
                  <a:rPr lang="en-US" sz="1600" dirty="0"/>
                  <a:t>) digits. And each checksum will contain the same three (</a:t>
                </a:r>
                <a14:m>
                  <m:oMath xmlns:m="http://schemas.openxmlformats.org/officeDocument/2006/math">
                    <m:r>
                      <a:rPr lang="en-US" sz="1600" b="1" i="1" dirty="0">
                        <a:latin typeface="Cambria Math" panose="02040503050406030204" pitchFamily="18" charset="0"/>
                      </a:rPr>
                      <m:t>𝟑</m:t>
                    </m:r>
                  </m:oMath>
                </a14:m>
                <a:r>
                  <a:rPr lang="en-US" sz="1600" dirty="0"/>
                  <a:t>) digits, but not necessarily in the same order.</a:t>
                </a:r>
              </a:p>
              <a:p>
                <a:pPr indent="-246888">
                  <a:spcAft>
                    <a:spcPts val="600"/>
                  </a:spcAft>
                </a:pPr>
                <a:endParaRPr lang="en-US" sz="1600" dirty="0"/>
              </a:p>
              <a:p>
                <a:pPr indent="-246888">
                  <a:spcAft>
                    <a:spcPts val="600"/>
                  </a:spcAft>
                </a:pPr>
                <a:r>
                  <a:rPr lang="en-US" sz="1600" dirty="0"/>
                  <a:t>The table below demonstrates standard and checksum calculations on one of these exceptions. Note that the target value is the same value as Plato’s War Chariot. Also note that the resulting three (</a:t>
                </a:r>
                <a14:m>
                  <m:oMath xmlns:m="http://schemas.openxmlformats.org/officeDocument/2006/math">
                    <m:r>
                      <a:rPr lang="en-US" sz="1600" b="1" i="1" dirty="0" smtClean="0">
                        <a:latin typeface="Cambria Math" panose="02040503050406030204" pitchFamily="18" charset="0"/>
                      </a:rPr>
                      <m:t>𝟑</m:t>
                    </m:r>
                  </m:oMath>
                </a14:m>
                <a:r>
                  <a:rPr lang="en-US" sz="1600" dirty="0"/>
                  <a:t>) digits are in numeric progression (</a:t>
                </a:r>
                <a:r>
                  <a:rPr lang="en-US" sz="1600" b="1" dirty="0"/>
                  <a:t>sequential</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1944"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𝟕𝟖𝟗</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𝟗𝟕𝟖</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𝟖𝟗𝟕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393829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demonstrates standard and checksum calculations for just the “remainder” of Plato’s War Chariot. That is, </a:t>
                </a:r>
                <a14:m>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oMath>
                </a14:m>
                <a:r>
                  <a:rPr lang="en-US" sz="1600" b="1" dirty="0"/>
                  <a:t> </a:t>
                </a:r>
                <a:r>
                  <a:rPr lang="en-US" sz="1600" dirty="0"/>
                  <a:t>Note that the resulting three (</a:t>
                </a:r>
                <a14:m>
                  <m:oMath xmlns:m="http://schemas.openxmlformats.org/officeDocument/2006/math">
                    <m:r>
                      <a:rPr lang="en-US" sz="1600" b="1" i="1" dirty="0">
                        <a:latin typeface="Cambria Math" panose="02040503050406030204" pitchFamily="18" charset="0"/>
                      </a:rPr>
                      <m:t>𝟑</m:t>
                    </m:r>
                  </m:oMath>
                </a14:m>
                <a:r>
                  <a:rPr lang="en-US" sz="1600" dirty="0"/>
                  <a:t>) digits are in numeric progression (</a:t>
                </a:r>
                <a:r>
                  <a:rPr lang="en-US" sz="1600" b="1" dirty="0"/>
                  <a:t>sequential</a:t>
                </a:r>
                <a:r>
                  <a:rPr lang="en-US" sz="1600" dirty="0"/>
                  <a:t>) as well.</a:t>
                </a:r>
                <a:endParaRPr lang="en-US" sz="1600" b="1" dirty="0"/>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𝟓𝟔𝟕</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𝟕𝟓𝟔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𝟔𝟕𝟓</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163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163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163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163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454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displays the ratio of the remainder (</a:t>
                </a:r>
                <a14:m>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oMath>
                </a14:m>
                <a:r>
                  <a:rPr lang="en-US" sz="1600" dirty="0"/>
                  <a:t>) to the average orbital radius of Earth (</a:t>
                </a:r>
                <a14:m>
                  <m:oMath xmlns:m="http://schemas.openxmlformats.org/officeDocument/2006/math">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a14:m>
                <a:r>
                  <a:rPr lang="en-US" sz="1600" dirty="0"/>
                  <a:t>). Note that the reduced denominator is the product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𝟏𝟎</m:t>
                        </m:r>
                      </m:sup>
                    </m:sSup>
                  </m:oMath>
                </a14:m>
                <a:r>
                  <a:rPr lang="en-US" sz="1600" b="1" dirty="0"/>
                  <a:t>.</a:t>
                </a:r>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den>
                                </m:f>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num>
                                  <m:den>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den>
                                </m:f>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208153488"/>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514858">
                    <a:tc>
                      <a:txBody>
                        <a:bodyPr/>
                        <a:lstStyle/>
                        <a:p>
                          <a:endParaRPr lang="en-US"/>
                        </a:p>
                      </a:txBody>
                      <a:tcPr>
                        <a:blipFill>
                          <a:blip r:embed="rId3"/>
                          <a:stretch>
                            <a:fillRect l="-80" t="-75000" r="-320" b="-195238"/>
                          </a:stretch>
                        </a:blipFill>
                      </a:tcPr>
                    </a:tc>
                    <a:extLst>
                      <a:ext uri="{0D108BD9-81ED-4DB2-BD59-A6C34878D82A}">
                        <a16:rowId xmlns:a16="http://schemas.microsoft.com/office/drawing/2014/main" val="850010416"/>
                      </a:ext>
                    </a:extLst>
                  </a:tr>
                  <a:tr h="492252">
                    <a:tc>
                      <a:txBody>
                        <a:bodyPr/>
                        <a:lstStyle/>
                        <a:p>
                          <a:endParaRPr lang="en-US"/>
                        </a:p>
                      </a:txBody>
                      <a:tcPr>
                        <a:blipFill>
                          <a:blip r:embed="rId3"/>
                          <a:stretch>
                            <a:fillRect l="-80" t="-181481" r="-320" b="-102469"/>
                          </a:stretch>
                        </a:blipFill>
                      </a:tcPr>
                    </a:tc>
                    <a:extLst>
                      <a:ext uri="{0D108BD9-81ED-4DB2-BD59-A6C34878D82A}">
                        <a16:rowId xmlns:a16="http://schemas.microsoft.com/office/drawing/2014/main" val="3365579501"/>
                      </a:ext>
                    </a:extLst>
                  </a:tr>
                  <a:tr h="492252">
                    <a:tc>
                      <a:txBody>
                        <a:bodyPr/>
                        <a:lstStyle/>
                        <a:p>
                          <a:endParaRPr lang="en-US"/>
                        </a:p>
                      </a:txBody>
                      <a:tcPr>
                        <a:blipFill>
                          <a:blip r:embed="rId3"/>
                          <a:stretch>
                            <a:fillRect l="-80" t="-281481" r="-320" b="-2469"/>
                          </a:stretch>
                        </a:blipFill>
                      </a:tcPr>
                    </a:tc>
                    <a:extLst>
                      <a:ext uri="{0D108BD9-81ED-4DB2-BD59-A6C34878D82A}">
                        <a16:rowId xmlns:a16="http://schemas.microsoft.com/office/drawing/2014/main" val="2208153488"/>
                      </a:ext>
                    </a:extLst>
                  </a:tr>
                </a:tbl>
              </a:graphicData>
            </a:graphic>
          </p:graphicFrame>
        </mc:Fallback>
      </mc:AlternateContent>
    </p:spTree>
    <p:extLst>
      <p:ext uri="{BB962C8B-B14F-4D97-AF65-F5344CB8AC3E}">
        <p14:creationId xmlns:p14="http://schemas.microsoft.com/office/powerpoint/2010/main" val="20737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43868</TotalTime>
  <Words>17549</Words>
  <Application>Microsoft Office PowerPoint</Application>
  <PresentationFormat>Custom</PresentationFormat>
  <Paragraphs>2352</Paragraphs>
  <Slides>169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169</vt:i4>
      </vt:variant>
    </vt:vector>
  </HeadingPairs>
  <TitlesOfParts>
    <vt:vector size="176" baseType="lpstr">
      <vt:lpstr>Arial</vt:lpstr>
      <vt:lpstr>Calibri</vt:lpstr>
      <vt:lpstr>Cambria Math</vt:lpstr>
      <vt:lpstr>Euphemia</vt:lpstr>
      <vt:lpstr>Euphemia (Body)</vt:lpstr>
      <vt:lpstr>Segoe UI</vt:lpstr>
      <vt:lpstr>Math 16x9</vt:lpstr>
      <vt:lpstr>Frames</vt:lpstr>
      <vt:lpstr>Archeological Renaissance</vt:lpstr>
      <vt:lpstr>Archeological Renaissance</vt:lpstr>
      <vt:lpstr>Archeological Renaissance</vt:lpstr>
      <vt:lpstr>PowerPoint Presentation</vt:lpstr>
      <vt:lpstr>Section I:   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Section II:   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Section III:   The Book of Life (DNA)</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Section IV:   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Section V:   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Links:   Documents and Source Code</vt:lpstr>
      <vt:lpstr>Links</vt:lpstr>
      <vt:lpstr>End of Part IV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2022-03-30T09:54:27Z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